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64" r:id="rId10"/>
    <p:sldId id="265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iZup7XM7YilLS9q29Q7S3D6I1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42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6742766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76742766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6742766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76742766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040011" y="364730"/>
            <a:ext cx="12489549" cy="900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6200" b="1" dirty="0">
              <a:latin typeface="Arial Black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1" dirty="0">
                <a:latin typeface="Cooper Black" pitchFamily="18" charset="0"/>
              </a:rPr>
              <a:t>DIA NACIONAL CONTRA EL CYBER ACOSO ESCOLAR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latin typeface="Cooper Black" pitchFamily="18" charset="0"/>
              </a:rPr>
              <a:t>13 DE  MARZO DE 2026</a:t>
            </a:r>
            <a:endParaRPr sz="4000" b="1">
              <a:latin typeface="Cooper Black" pitchFamily="18" charset="0"/>
            </a:endParaRPr>
          </a:p>
        </p:txBody>
      </p:sp>
      <p:sp>
        <p:nvSpPr>
          <p:cNvPr id="85" name="Google Shape;85;p1"/>
          <p:cNvSpPr/>
          <p:nvPr/>
        </p:nvSpPr>
        <p:spPr>
          <a:xfrm rot="6648497" flipH="1">
            <a:off x="14845886" y="7096529"/>
            <a:ext cx="3494787" cy="2297822"/>
          </a:xfrm>
          <a:custGeom>
            <a:avLst/>
            <a:gdLst/>
            <a:ahLst/>
            <a:cxnLst/>
            <a:rect l="l" t="t" r="r" b="b"/>
            <a:pathLst>
              <a:path w="3494787" h="2297822" extrusionOk="0">
                <a:moveTo>
                  <a:pt x="3494787" y="0"/>
                </a:moveTo>
                <a:lnTo>
                  <a:pt x="0" y="0"/>
                </a:lnTo>
                <a:lnTo>
                  <a:pt x="0" y="2297822"/>
                </a:lnTo>
                <a:lnTo>
                  <a:pt x="3494787" y="2297822"/>
                </a:lnTo>
                <a:lnTo>
                  <a:pt x="349478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7" name="Google Shape;87;p1"/>
          <p:cNvSpPr/>
          <p:nvPr/>
        </p:nvSpPr>
        <p:spPr>
          <a:xfrm rot="1514176">
            <a:off x="-360798" y="8130648"/>
            <a:ext cx="3240381" cy="1539026"/>
          </a:xfrm>
          <a:custGeom>
            <a:avLst/>
            <a:gdLst/>
            <a:ahLst/>
            <a:cxnLst/>
            <a:rect l="l" t="t" r="r" b="b"/>
            <a:pathLst>
              <a:path w="4240481" h="2120241" extrusionOk="0">
                <a:moveTo>
                  <a:pt x="0" y="0"/>
                </a:moveTo>
                <a:lnTo>
                  <a:pt x="4240481" y="0"/>
                </a:lnTo>
                <a:lnTo>
                  <a:pt x="4240481" y="2120241"/>
                </a:lnTo>
                <a:lnTo>
                  <a:pt x="0" y="212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8" name="Google Shape;88;p1"/>
          <p:cNvSpPr/>
          <p:nvPr/>
        </p:nvSpPr>
        <p:spPr>
          <a:xfrm>
            <a:off x="-667272" y="3379380"/>
            <a:ext cx="3292350" cy="3259427"/>
          </a:xfrm>
          <a:custGeom>
            <a:avLst/>
            <a:gdLst/>
            <a:ahLst/>
            <a:cxnLst/>
            <a:rect l="l" t="t" r="r" b="b"/>
            <a:pathLst>
              <a:path w="3292350" h="3259427" extrusionOk="0">
                <a:moveTo>
                  <a:pt x="0" y="0"/>
                </a:moveTo>
                <a:lnTo>
                  <a:pt x="3292350" y="0"/>
                </a:lnTo>
                <a:lnTo>
                  <a:pt x="3292350" y="3259427"/>
                </a:lnTo>
                <a:lnTo>
                  <a:pt x="0" y="32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1" name="Google Shape;91;p1"/>
          <p:cNvSpPr/>
          <p:nvPr/>
        </p:nvSpPr>
        <p:spPr>
          <a:xfrm>
            <a:off x="16215360" y="914400"/>
            <a:ext cx="2072640" cy="1710940"/>
          </a:xfrm>
          <a:custGeom>
            <a:avLst/>
            <a:gdLst/>
            <a:ahLst/>
            <a:cxnLst/>
            <a:rect l="l" t="t" r="r" b="b"/>
            <a:pathLst>
              <a:path w="2611202" h="2026946" extrusionOk="0">
                <a:moveTo>
                  <a:pt x="0" y="0"/>
                </a:moveTo>
                <a:lnTo>
                  <a:pt x="2611202" y="0"/>
                </a:lnTo>
                <a:lnTo>
                  <a:pt x="2611202" y="2026946"/>
                </a:lnTo>
                <a:lnTo>
                  <a:pt x="0" y="2026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4" name="Google Shape;94;p1"/>
          <p:cNvSpPr/>
          <p:nvPr/>
        </p:nvSpPr>
        <p:spPr>
          <a:xfrm rot="1073869">
            <a:off x="-62354" y="-76990"/>
            <a:ext cx="1467884" cy="1166439"/>
          </a:xfrm>
          <a:custGeom>
            <a:avLst/>
            <a:gdLst/>
            <a:ahLst/>
            <a:cxnLst/>
            <a:rect l="l" t="t" r="r" b="b"/>
            <a:pathLst>
              <a:path w="2728582" h="1896365" extrusionOk="0">
                <a:moveTo>
                  <a:pt x="0" y="0"/>
                </a:moveTo>
                <a:lnTo>
                  <a:pt x="2728582" y="0"/>
                </a:lnTo>
                <a:lnTo>
                  <a:pt x="2728582" y="1896364"/>
                </a:lnTo>
                <a:lnTo>
                  <a:pt x="0" y="1896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5" name="Google Shape;95;p1"/>
          <p:cNvSpPr/>
          <p:nvPr/>
        </p:nvSpPr>
        <p:spPr>
          <a:xfrm rot="1077228">
            <a:off x="15169900" y="-113648"/>
            <a:ext cx="1874368" cy="2136355"/>
          </a:xfrm>
          <a:custGeom>
            <a:avLst/>
            <a:gdLst/>
            <a:ahLst/>
            <a:cxnLst/>
            <a:rect l="l" t="t" r="r" b="b"/>
            <a:pathLst>
              <a:path w="2773486" h="2833702" extrusionOk="0">
                <a:moveTo>
                  <a:pt x="0" y="0"/>
                </a:moveTo>
                <a:lnTo>
                  <a:pt x="2773486" y="0"/>
                </a:lnTo>
                <a:lnTo>
                  <a:pt x="2773486" y="2833702"/>
                </a:lnTo>
                <a:lnTo>
                  <a:pt x="0" y="28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8" name="Google Shape;98;p1"/>
          <p:cNvSpPr/>
          <p:nvPr/>
        </p:nvSpPr>
        <p:spPr>
          <a:xfrm>
            <a:off x="16106933" y="3526272"/>
            <a:ext cx="1714791" cy="2760227"/>
          </a:xfrm>
          <a:custGeom>
            <a:avLst/>
            <a:gdLst/>
            <a:ahLst/>
            <a:cxnLst/>
            <a:rect l="l" t="t" r="r" b="b"/>
            <a:pathLst>
              <a:path w="1714791" h="2760227" extrusionOk="0">
                <a:moveTo>
                  <a:pt x="0" y="0"/>
                </a:moveTo>
                <a:lnTo>
                  <a:pt x="1714791" y="0"/>
                </a:lnTo>
                <a:lnTo>
                  <a:pt x="1714791" y="2760227"/>
                </a:lnTo>
                <a:lnTo>
                  <a:pt x="0" y="276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pic>
        <p:nvPicPr>
          <p:cNvPr id="21" name="20 Imagen"/>
          <p:cNvPicPr/>
          <p:nvPr/>
        </p:nvPicPr>
        <p:blipFill>
          <a:blip r:embed="rId10" cstate="print"/>
          <a:srcRect l="16011" r="17480"/>
          <a:stretch>
            <a:fillRect/>
          </a:stretch>
        </p:blipFill>
        <p:spPr bwMode="auto">
          <a:xfrm>
            <a:off x="4987685" y="273796"/>
            <a:ext cx="132588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006663" y="804041"/>
            <a:ext cx="5596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COLEGIO ANIBAL ESQUIVEL TAPIA</a:t>
            </a:r>
          </a:p>
          <a:p>
            <a:pPr algn="ctr"/>
            <a:r>
              <a:rPr lang="es-MX" sz="1600" b="1" dirty="0"/>
              <a:t>CONVIVENCIA ESCOLAR</a:t>
            </a:r>
          </a:p>
          <a:p>
            <a:pPr algn="ctr"/>
            <a:r>
              <a:rPr lang="es-MX" sz="1600" b="1" dirty="0"/>
              <a:t>2026</a:t>
            </a:r>
            <a:endParaRPr lang="es-ES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67427667c_0_0"/>
          <p:cNvSpPr txBox="1"/>
          <p:nvPr/>
        </p:nvSpPr>
        <p:spPr>
          <a:xfrm>
            <a:off x="3554732" y="-1384065"/>
            <a:ext cx="11443500" cy="109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endParaRPr lang="es-MX" sz="4800" b="1" dirty="0"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endParaRPr lang="es-MX" sz="4800" b="1" dirty="0"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s-MX" sz="5400" b="1" dirty="0">
                <a:latin typeface="Century Gothic" pitchFamily="34" charset="0"/>
              </a:rPr>
              <a:t>“</a:t>
            </a:r>
            <a:r>
              <a:rPr lang="es-MX" sz="5400" b="1" dirty="0"/>
              <a:t>Las palabras que usamos en internet también pueden hacer sentir bien o mal a otras personas.</a:t>
            </a:r>
          </a:p>
          <a:p>
            <a:pPr lvl="0" algn="ctr">
              <a:lnSpc>
                <a:spcPct val="150000"/>
              </a:lnSpc>
            </a:pPr>
            <a:r>
              <a:rPr lang="es-MX" sz="5400" b="1" dirty="0"/>
              <a:t> Por eso debemos ser respetuosos, ayudar a los demás y pedir ayuda a un adulto si algo nos preocupa.”</a:t>
            </a:r>
            <a:endParaRPr sz="5400" b="1" i="0" u="none" strike="noStrike" cap="none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767427667c_0_0"/>
          <p:cNvSpPr/>
          <p:nvPr/>
        </p:nvSpPr>
        <p:spPr>
          <a:xfrm rot="6647444" flipH="1">
            <a:off x="15744395" y="6035889"/>
            <a:ext cx="3495224" cy="2298109"/>
          </a:xfrm>
          <a:custGeom>
            <a:avLst/>
            <a:gdLst/>
            <a:ahLst/>
            <a:cxnLst/>
            <a:rect l="l" t="t" r="r" b="b"/>
            <a:pathLst>
              <a:path w="3494787" h="2297822" extrusionOk="0">
                <a:moveTo>
                  <a:pt x="3494787" y="0"/>
                </a:moveTo>
                <a:lnTo>
                  <a:pt x="0" y="0"/>
                </a:lnTo>
                <a:lnTo>
                  <a:pt x="0" y="2297822"/>
                </a:lnTo>
                <a:lnTo>
                  <a:pt x="3494787" y="2297822"/>
                </a:lnTo>
                <a:lnTo>
                  <a:pt x="349478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7" name="Google Shape;197;g3767427667c_0_0"/>
          <p:cNvSpPr/>
          <p:nvPr/>
        </p:nvSpPr>
        <p:spPr>
          <a:xfrm rot="439219">
            <a:off x="15300901" y="7741296"/>
            <a:ext cx="2778850" cy="2778850"/>
          </a:xfrm>
          <a:custGeom>
            <a:avLst/>
            <a:gdLst/>
            <a:ahLst/>
            <a:cxnLst/>
            <a:rect l="l" t="t" r="r" b="b"/>
            <a:pathLst>
              <a:path w="2777028" h="2777028" extrusionOk="0">
                <a:moveTo>
                  <a:pt x="0" y="0"/>
                </a:moveTo>
                <a:lnTo>
                  <a:pt x="2777028" y="0"/>
                </a:lnTo>
                <a:lnTo>
                  <a:pt x="2777028" y="2777028"/>
                </a:lnTo>
                <a:lnTo>
                  <a:pt x="0" y="2777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8" name="Google Shape;198;g3767427667c_0_0"/>
          <p:cNvSpPr/>
          <p:nvPr/>
        </p:nvSpPr>
        <p:spPr>
          <a:xfrm rot="1517095">
            <a:off x="-962837" y="8380333"/>
            <a:ext cx="4244256" cy="2122128"/>
          </a:xfrm>
          <a:custGeom>
            <a:avLst/>
            <a:gdLst/>
            <a:ahLst/>
            <a:cxnLst/>
            <a:rect l="l" t="t" r="r" b="b"/>
            <a:pathLst>
              <a:path w="4240481" h="2120241" extrusionOk="0">
                <a:moveTo>
                  <a:pt x="0" y="0"/>
                </a:moveTo>
                <a:lnTo>
                  <a:pt x="4240481" y="0"/>
                </a:lnTo>
                <a:lnTo>
                  <a:pt x="4240481" y="2120241"/>
                </a:lnTo>
                <a:lnTo>
                  <a:pt x="0" y="212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9" name="Google Shape;199;g3767427667c_0_0"/>
          <p:cNvSpPr/>
          <p:nvPr/>
        </p:nvSpPr>
        <p:spPr>
          <a:xfrm>
            <a:off x="-911112" y="4644300"/>
            <a:ext cx="3292350" cy="3259427"/>
          </a:xfrm>
          <a:custGeom>
            <a:avLst/>
            <a:gdLst/>
            <a:ahLst/>
            <a:cxnLst/>
            <a:rect l="l" t="t" r="r" b="b"/>
            <a:pathLst>
              <a:path w="3292350" h="3259427" extrusionOk="0">
                <a:moveTo>
                  <a:pt x="0" y="0"/>
                </a:moveTo>
                <a:lnTo>
                  <a:pt x="3292350" y="0"/>
                </a:lnTo>
                <a:lnTo>
                  <a:pt x="3292350" y="3259427"/>
                </a:lnTo>
                <a:lnTo>
                  <a:pt x="0" y="32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0" name="Google Shape;200;g3767427667c_0_0"/>
          <p:cNvSpPr/>
          <p:nvPr/>
        </p:nvSpPr>
        <p:spPr>
          <a:xfrm rot="1359176">
            <a:off x="1095650" y="702700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1" name="Google Shape;201;g3767427667c_0_0"/>
          <p:cNvSpPr/>
          <p:nvPr/>
        </p:nvSpPr>
        <p:spPr>
          <a:xfrm>
            <a:off x="2995662" y="9258300"/>
            <a:ext cx="2104405" cy="1807158"/>
          </a:xfrm>
          <a:custGeom>
            <a:avLst/>
            <a:gdLst/>
            <a:ahLst/>
            <a:cxnLst/>
            <a:rect l="l" t="t" r="r" b="b"/>
            <a:pathLst>
              <a:path w="2104405" h="1807158" extrusionOk="0">
                <a:moveTo>
                  <a:pt x="0" y="0"/>
                </a:moveTo>
                <a:lnTo>
                  <a:pt x="2104405" y="0"/>
                </a:lnTo>
                <a:lnTo>
                  <a:pt x="2104405" y="1807158"/>
                </a:lnTo>
                <a:lnTo>
                  <a:pt x="0" y="180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2" name="Google Shape;202;g3767427667c_0_0"/>
          <p:cNvSpPr/>
          <p:nvPr/>
        </p:nvSpPr>
        <p:spPr>
          <a:xfrm>
            <a:off x="16187088" y="232634"/>
            <a:ext cx="2611202" cy="2026946"/>
          </a:xfrm>
          <a:custGeom>
            <a:avLst/>
            <a:gdLst/>
            <a:ahLst/>
            <a:cxnLst/>
            <a:rect l="l" t="t" r="r" b="b"/>
            <a:pathLst>
              <a:path w="2611202" h="2026946" extrusionOk="0">
                <a:moveTo>
                  <a:pt x="0" y="0"/>
                </a:moveTo>
                <a:lnTo>
                  <a:pt x="2611202" y="0"/>
                </a:lnTo>
                <a:lnTo>
                  <a:pt x="2611202" y="2026946"/>
                </a:lnTo>
                <a:lnTo>
                  <a:pt x="0" y="2026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3" name="Google Shape;203;g3767427667c_0_0"/>
          <p:cNvSpPr/>
          <p:nvPr/>
        </p:nvSpPr>
        <p:spPr>
          <a:xfrm rot="-2243117">
            <a:off x="14808684" y="1549347"/>
            <a:ext cx="2533806" cy="253063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4" name="Google Shape;204;g3767427667c_0_0"/>
          <p:cNvSpPr/>
          <p:nvPr/>
        </p:nvSpPr>
        <p:spPr>
          <a:xfrm rot="-1057145">
            <a:off x="-219994" y="-3545"/>
            <a:ext cx="2496420" cy="2496420"/>
          </a:xfrm>
          <a:custGeom>
            <a:avLst/>
            <a:gdLst/>
            <a:ahLst/>
            <a:cxnLst/>
            <a:rect l="l" t="t" r="r" b="b"/>
            <a:pathLst>
              <a:path w="2497966" h="2497966" extrusionOk="0">
                <a:moveTo>
                  <a:pt x="0" y="0"/>
                </a:moveTo>
                <a:lnTo>
                  <a:pt x="2497966" y="0"/>
                </a:lnTo>
                <a:lnTo>
                  <a:pt x="2497966" y="2497966"/>
                </a:lnTo>
                <a:lnTo>
                  <a:pt x="0" y="2497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5" name="Google Shape;205;g3767427667c_0_0"/>
          <p:cNvSpPr/>
          <p:nvPr/>
        </p:nvSpPr>
        <p:spPr>
          <a:xfrm rot="1073513">
            <a:off x="41520" y="3094963"/>
            <a:ext cx="2731054" cy="1898083"/>
          </a:xfrm>
          <a:custGeom>
            <a:avLst/>
            <a:gdLst/>
            <a:ahLst/>
            <a:cxnLst/>
            <a:rect l="l" t="t" r="r" b="b"/>
            <a:pathLst>
              <a:path w="2728582" h="1896365" extrusionOk="0">
                <a:moveTo>
                  <a:pt x="0" y="0"/>
                </a:moveTo>
                <a:lnTo>
                  <a:pt x="2728582" y="0"/>
                </a:lnTo>
                <a:lnTo>
                  <a:pt x="2728582" y="1896364"/>
                </a:lnTo>
                <a:lnTo>
                  <a:pt x="0" y="1896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6" name="Google Shape;206;g3767427667c_0_0"/>
          <p:cNvSpPr/>
          <p:nvPr/>
        </p:nvSpPr>
        <p:spPr>
          <a:xfrm rot="1073513">
            <a:off x="13944413" y="-933224"/>
            <a:ext cx="2775998" cy="2836269"/>
          </a:xfrm>
          <a:custGeom>
            <a:avLst/>
            <a:gdLst/>
            <a:ahLst/>
            <a:cxnLst/>
            <a:rect l="l" t="t" r="r" b="b"/>
            <a:pathLst>
              <a:path w="2773486" h="2833702" extrusionOk="0">
                <a:moveTo>
                  <a:pt x="0" y="0"/>
                </a:moveTo>
                <a:lnTo>
                  <a:pt x="2773486" y="0"/>
                </a:lnTo>
                <a:lnTo>
                  <a:pt x="2773486" y="2833702"/>
                </a:lnTo>
                <a:lnTo>
                  <a:pt x="0" y="28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7" name="Google Shape;207;g3767427667c_0_0"/>
          <p:cNvSpPr/>
          <p:nvPr/>
        </p:nvSpPr>
        <p:spPr>
          <a:xfrm>
            <a:off x="3237132" y="-1409762"/>
            <a:ext cx="2465518" cy="2450108"/>
          </a:xfrm>
          <a:custGeom>
            <a:avLst/>
            <a:gdLst/>
            <a:ahLst/>
            <a:cxnLst/>
            <a:rect l="l" t="t" r="r" b="b"/>
            <a:pathLst>
              <a:path w="2465518" h="2450108" extrusionOk="0">
                <a:moveTo>
                  <a:pt x="0" y="0"/>
                </a:moveTo>
                <a:lnTo>
                  <a:pt x="2465518" y="0"/>
                </a:lnTo>
                <a:lnTo>
                  <a:pt x="2465518" y="2450109"/>
                </a:lnTo>
                <a:lnTo>
                  <a:pt x="0" y="2450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8" name="Google Shape;208;g3767427667c_0_0"/>
          <p:cNvSpPr/>
          <p:nvPr/>
        </p:nvSpPr>
        <p:spPr>
          <a:xfrm rot="-1432517">
            <a:off x="1222274" y="-9869"/>
            <a:ext cx="2134167" cy="2767153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9" name="Google Shape;209;g3767427667c_0_0"/>
          <p:cNvSpPr/>
          <p:nvPr/>
        </p:nvSpPr>
        <p:spPr>
          <a:xfrm>
            <a:off x="15329693" y="4974072"/>
            <a:ext cx="1714791" cy="2760227"/>
          </a:xfrm>
          <a:custGeom>
            <a:avLst/>
            <a:gdLst/>
            <a:ahLst/>
            <a:cxnLst/>
            <a:rect l="l" t="t" r="r" b="b"/>
            <a:pathLst>
              <a:path w="1714791" h="2760227" extrusionOk="0">
                <a:moveTo>
                  <a:pt x="0" y="0"/>
                </a:moveTo>
                <a:lnTo>
                  <a:pt x="1714791" y="0"/>
                </a:lnTo>
                <a:lnTo>
                  <a:pt x="1714791" y="2760227"/>
                </a:lnTo>
                <a:lnTo>
                  <a:pt x="0" y="276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0" name="Google Shape;210;g3767427667c_0_0"/>
          <p:cNvSpPr/>
          <p:nvPr/>
        </p:nvSpPr>
        <p:spPr>
          <a:xfrm>
            <a:off x="16689214" y="2889217"/>
            <a:ext cx="2318983" cy="2307388"/>
          </a:xfrm>
          <a:custGeom>
            <a:avLst/>
            <a:gdLst/>
            <a:ahLst/>
            <a:cxnLst/>
            <a:rect l="l" t="t" r="r" b="b"/>
            <a:pathLst>
              <a:path w="2318983" h="2307388" extrusionOk="0">
                <a:moveTo>
                  <a:pt x="0" y="0"/>
                </a:moveTo>
                <a:lnTo>
                  <a:pt x="2318983" y="0"/>
                </a:lnTo>
                <a:lnTo>
                  <a:pt x="2318983" y="2307388"/>
                </a:lnTo>
                <a:lnTo>
                  <a:pt x="0" y="230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1" name="Google Shape;211;g3767427667c_0_0"/>
          <p:cNvSpPr/>
          <p:nvPr/>
        </p:nvSpPr>
        <p:spPr>
          <a:xfrm rot="-894226">
            <a:off x="13334607" y="9122227"/>
            <a:ext cx="2634474" cy="2077942"/>
          </a:xfrm>
          <a:custGeom>
            <a:avLst/>
            <a:gdLst/>
            <a:ahLst/>
            <a:cxnLst/>
            <a:rect l="l" t="t" r="r" b="b"/>
            <a:pathLst>
              <a:path w="2631368" h="2075492" extrusionOk="0">
                <a:moveTo>
                  <a:pt x="0" y="0"/>
                </a:moveTo>
                <a:lnTo>
                  <a:pt x="2631368" y="0"/>
                </a:lnTo>
                <a:lnTo>
                  <a:pt x="2631368" y="2075492"/>
                </a:lnTo>
                <a:lnTo>
                  <a:pt x="0" y="2075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 rot="1928827">
            <a:off x="15309799" y="4809979"/>
            <a:ext cx="2759429" cy="2176500"/>
          </a:xfrm>
          <a:custGeom>
            <a:avLst/>
            <a:gdLst/>
            <a:ahLst/>
            <a:cxnLst/>
            <a:rect l="l" t="t" r="r" b="b"/>
            <a:pathLst>
              <a:path w="2759429" h="2176500" extrusionOk="0">
                <a:moveTo>
                  <a:pt x="0" y="0"/>
                </a:moveTo>
                <a:lnTo>
                  <a:pt x="2759429" y="0"/>
                </a:lnTo>
                <a:lnTo>
                  <a:pt x="2759429" y="2176500"/>
                </a:lnTo>
                <a:lnTo>
                  <a:pt x="0" y="2176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7" name="Google Shape;107;p2"/>
          <p:cNvSpPr/>
          <p:nvPr/>
        </p:nvSpPr>
        <p:spPr>
          <a:xfrm>
            <a:off x="12340755" y="6729691"/>
            <a:ext cx="2531774" cy="2528609"/>
          </a:xfrm>
          <a:custGeom>
            <a:avLst/>
            <a:gdLst/>
            <a:ahLst/>
            <a:cxnLst/>
            <a:rect l="l" t="t" r="r" b="b"/>
            <a:pathLst>
              <a:path w="2531774" h="2528609" extrusionOk="0">
                <a:moveTo>
                  <a:pt x="0" y="0"/>
                </a:moveTo>
                <a:lnTo>
                  <a:pt x="2531775" y="0"/>
                </a:lnTo>
                <a:lnTo>
                  <a:pt x="2531775" y="2528609"/>
                </a:lnTo>
                <a:lnTo>
                  <a:pt x="0" y="2528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8" name="Google Shape;108;p2"/>
          <p:cNvSpPr/>
          <p:nvPr/>
        </p:nvSpPr>
        <p:spPr>
          <a:xfrm rot="10800000">
            <a:off x="11956090" y="386033"/>
            <a:ext cx="2461942" cy="2461942"/>
          </a:xfrm>
          <a:custGeom>
            <a:avLst/>
            <a:gdLst/>
            <a:ahLst/>
            <a:cxnLst/>
            <a:rect l="l" t="t" r="r" b="b"/>
            <a:pathLst>
              <a:path w="2461942" h="2461942" extrusionOk="0">
                <a:moveTo>
                  <a:pt x="0" y="0"/>
                </a:moveTo>
                <a:lnTo>
                  <a:pt x="2461942" y="0"/>
                </a:lnTo>
                <a:lnTo>
                  <a:pt x="2461942" y="2461942"/>
                </a:lnTo>
                <a:lnTo>
                  <a:pt x="0" y="2461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9" name="Google Shape;109;p2"/>
          <p:cNvSpPr/>
          <p:nvPr/>
        </p:nvSpPr>
        <p:spPr>
          <a:xfrm rot="-724139">
            <a:off x="11989289" y="3487610"/>
            <a:ext cx="3234706" cy="1787175"/>
          </a:xfrm>
          <a:custGeom>
            <a:avLst/>
            <a:gdLst/>
            <a:ahLst/>
            <a:cxnLst/>
            <a:rect l="l" t="t" r="r" b="b"/>
            <a:pathLst>
              <a:path w="3234706" h="1787175" extrusionOk="0">
                <a:moveTo>
                  <a:pt x="0" y="0"/>
                </a:moveTo>
                <a:lnTo>
                  <a:pt x="3234707" y="0"/>
                </a:lnTo>
                <a:lnTo>
                  <a:pt x="3234707" y="1787175"/>
                </a:lnTo>
                <a:lnTo>
                  <a:pt x="0" y="1787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0" name="Google Shape;110;p2"/>
          <p:cNvSpPr/>
          <p:nvPr/>
        </p:nvSpPr>
        <p:spPr>
          <a:xfrm>
            <a:off x="403434" y="746760"/>
            <a:ext cx="11544725" cy="932688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7" y="0"/>
                </a:lnTo>
                <a:lnTo>
                  <a:pt x="11185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1" name="Google Shape;111;p2"/>
          <p:cNvSpPr txBox="1"/>
          <p:nvPr/>
        </p:nvSpPr>
        <p:spPr>
          <a:xfrm>
            <a:off x="1023725" y="1691640"/>
            <a:ext cx="9883507" cy="725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90000"/>
              </a:lnSpc>
            </a:pPr>
            <a:r>
              <a:rPr lang="es-MX" sz="6200" b="1" dirty="0"/>
              <a:t>El 13 de marzo se conmemora en Chile el Día Nacional contra el </a:t>
            </a:r>
            <a:r>
              <a:rPr lang="es-MX" sz="6200" b="1" dirty="0" err="1"/>
              <a:t>Cyber</a:t>
            </a:r>
            <a:r>
              <a:rPr lang="es-MX" sz="6200" b="1" dirty="0"/>
              <a:t> Acoso Escolar</a:t>
            </a:r>
            <a:endParaRPr sz="6200" b="1"/>
          </a:p>
        </p:txBody>
      </p:sp>
      <p:sp>
        <p:nvSpPr>
          <p:cNvPr id="112" name="Google Shape;112;p2"/>
          <p:cNvSpPr/>
          <p:nvPr/>
        </p:nvSpPr>
        <p:spPr>
          <a:xfrm rot="1100832">
            <a:off x="15375086" y="141980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3" name="Google Shape;113;p2"/>
          <p:cNvSpPr/>
          <p:nvPr/>
        </p:nvSpPr>
        <p:spPr>
          <a:xfrm rot="10723131">
            <a:off x="1052274" y="1628914"/>
            <a:ext cx="1078891" cy="1207151"/>
          </a:xfrm>
          <a:custGeom>
            <a:avLst/>
            <a:gdLst/>
            <a:ahLst/>
            <a:cxnLst/>
            <a:rect l="l" t="t" r="r" b="b"/>
            <a:pathLst>
              <a:path w="1078891" h="1207151" extrusionOk="0">
                <a:moveTo>
                  <a:pt x="0" y="0"/>
                </a:moveTo>
                <a:lnTo>
                  <a:pt x="1078891" y="0"/>
                </a:lnTo>
                <a:lnTo>
                  <a:pt x="1078891" y="1207151"/>
                </a:lnTo>
                <a:lnTo>
                  <a:pt x="0" y="1207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 rot="1928827">
            <a:off x="15934639" y="4688059"/>
            <a:ext cx="2759429" cy="2176500"/>
          </a:xfrm>
          <a:custGeom>
            <a:avLst/>
            <a:gdLst/>
            <a:ahLst/>
            <a:cxnLst/>
            <a:rect l="l" t="t" r="r" b="b"/>
            <a:pathLst>
              <a:path w="2759429" h="2176500" extrusionOk="0">
                <a:moveTo>
                  <a:pt x="0" y="0"/>
                </a:moveTo>
                <a:lnTo>
                  <a:pt x="2759429" y="0"/>
                </a:lnTo>
                <a:lnTo>
                  <a:pt x="2759429" y="2176500"/>
                </a:lnTo>
                <a:lnTo>
                  <a:pt x="0" y="2176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7" name="Google Shape;107;p2"/>
          <p:cNvSpPr/>
          <p:nvPr/>
        </p:nvSpPr>
        <p:spPr>
          <a:xfrm>
            <a:off x="14230515" y="7004011"/>
            <a:ext cx="2531774" cy="2528609"/>
          </a:xfrm>
          <a:custGeom>
            <a:avLst/>
            <a:gdLst/>
            <a:ahLst/>
            <a:cxnLst/>
            <a:rect l="l" t="t" r="r" b="b"/>
            <a:pathLst>
              <a:path w="2531774" h="2528609" extrusionOk="0">
                <a:moveTo>
                  <a:pt x="0" y="0"/>
                </a:moveTo>
                <a:lnTo>
                  <a:pt x="2531775" y="0"/>
                </a:lnTo>
                <a:lnTo>
                  <a:pt x="2531775" y="2528609"/>
                </a:lnTo>
                <a:lnTo>
                  <a:pt x="0" y="2528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8" name="Google Shape;108;p2"/>
          <p:cNvSpPr/>
          <p:nvPr/>
        </p:nvSpPr>
        <p:spPr>
          <a:xfrm rot="10800000">
            <a:off x="12672370" y="0"/>
            <a:ext cx="2461942" cy="2461942"/>
          </a:xfrm>
          <a:custGeom>
            <a:avLst/>
            <a:gdLst/>
            <a:ahLst/>
            <a:cxnLst/>
            <a:rect l="l" t="t" r="r" b="b"/>
            <a:pathLst>
              <a:path w="2461942" h="2461942" extrusionOk="0">
                <a:moveTo>
                  <a:pt x="0" y="0"/>
                </a:moveTo>
                <a:lnTo>
                  <a:pt x="2461942" y="0"/>
                </a:lnTo>
                <a:lnTo>
                  <a:pt x="2461942" y="2461942"/>
                </a:lnTo>
                <a:lnTo>
                  <a:pt x="0" y="2461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9" name="Google Shape;109;p2"/>
          <p:cNvSpPr/>
          <p:nvPr/>
        </p:nvSpPr>
        <p:spPr>
          <a:xfrm rot="-724139">
            <a:off x="12766528" y="3624770"/>
            <a:ext cx="3234706" cy="1787175"/>
          </a:xfrm>
          <a:custGeom>
            <a:avLst/>
            <a:gdLst/>
            <a:ahLst/>
            <a:cxnLst/>
            <a:rect l="l" t="t" r="r" b="b"/>
            <a:pathLst>
              <a:path w="3234706" h="1787175" extrusionOk="0">
                <a:moveTo>
                  <a:pt x="0" y="0"/>
                </a:moveTo>
                <a:lnTo>
                  <a:pt x="3234707" y="0"/>
                </a:lnTo>
                <a:lnTo>
                  <a:pt x="3234707" y="1787175"/>
                </a:lnTo>
                <a:lnTo>
                  <a:pt x="0" y="1787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0" name="Google Shape;110;p2"/>
          <p:cNvSpPr/>
          <p:nvPr/>
        </p:nvSpPr>
        <p:spPr>
          <a:xfrm>
            <a:off x="259080" y="0"/>
            <a:ext cx="12009120" cy="931164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7" y="0"/>
                </a:lnTo>
                <a:lnTo>
                  <a:pt x="11185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1" name="Google Shape;111;p2"/>
          <p:cNvSpPr txBox="1"/>
          <p:nvPr/>
        </p:nvSpPr>
        <p:spPr>
          <a:xfrm>
            <a:off x="283779" y="2267937"/>
            <a:ext cx="11761076" cy="561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90000"/>
              </a:lnSpc>
            </a:pPr>
            <a:r>
              <a:rPr lang="es-MX" sz="4800" b="1" dirty="0"/>
              <a:t>Instaurado por el Ministerio de Educación con el objetivo de promover una sana convivencia digital y prevenir la violencia en redes sociales.</a:t>
            </a:r>
            <a:endParaRPr sz="4800" b="1"/>
          </a:p>
        </p:txBody>
      </p:sp>
      <p:sp>
        <p:nvSpPr>
          <p:cNvPr id="112" name="Google Shape;112;p2"/>
          <p:cNvSpPr/>
          <p:nvPr/>
        </p:nvSpPr>
        <p:spPr>
          <a:xfrm rot="1100832">
            <a:off x="15862765" y="307399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3" name="Google Shape;113;p2"/>
          <p:cNvSpPr/>
          <p:nvPr/>
        </p:nvSpPr>
        <p:spPr>
          <a:xfrm rot="10723131">
            <a:off x="1052274" y="1628914"/>
            <a:ext cx="1078891" cy="1207151"/>
          </a:xfrm>
          <a:custGeom>
            <a:avLst/>
            <a:gdLst/>
            <a:ahLst/>
            <a:cxnLst/>
            <a:rect l="l" t="t" r="r" b="b"/>
            <a:pathLst>
              <a:path w="1078891" h="1207151" extrusionOk="0">
                <a:moveTo>
                  <a:pt x="0" y="0"/>
                </a:moveTo>
                <a:lnTo>
                  <a:pt x="1078891" y="0"/>
                </a:lnTo>
                <a:lnTo>
                  <a:pt x="1078891" y="1207151"/>
                </a:lnTo>
                <a:lnTo>
                  <a:pt x="0" y="1207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185160" y="0"/>
            <a:ext cx="12115800" cy="964692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8" y="0"/>
                </a:lnTo>
                <a:lnTo>
                  <a:pt x="11185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4036660" y="1691640"/>
            <a:ext cx="988350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0" name="Google Shape;120;p3"/>
          <p:cNvSpPr/>
          <p:nvPr/>
        </p:nvSpPr>
        <p:spPr>
          <a:xfrm>
            <a:off x="12540715" y="380936"/>
            <a:ext cx="2195809" cy="1295527"/>
          </a:xfrm>
          <a:custGeom>
            <a:avLst/>
            <a:gdLst/>
            <a:ahLst/>
            <a:cxnLst/>
            <a:rect l="l" t="t" r="r" b="b"/>
            <a:pathLst>
              <a:path w="2195809" h="1295527" extrusionOk="0">
                <a:moveTo>
                  <a:pt x="0" y="0"/>
                </a:moveTo>
                <a:lnTo>
                  <a:pt x="2195809" y="0"/>
                </a:lnTo>
                <a:lnTo>
                  <a:pt x="2195809" y="1295528"/>
                </a:lnTo>
                <a:lnTo>
                  <a:pt x="0" y="1295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1" name="Google Shape;121;p3"/>
          <p:cNvSpPr/>
          <p:nvPr/>
        </p:nvSpPr>
        <p:spPr>
          <a:xfrm rot="-533732">
            <a:off x="487092" y="6645222"/>
            <a:ext cx="3012472" cy="2839255"/>
          </a:xfrm>
          <a:custGeom>
            <a:avLst/>
            <a:gdLst/>
            <a:ahLst/>
            <a:cxnLst/>
            <a:rect l="l" t="t" r="r" b="b"/>
            <a:pathLst>
              <a:path w="3012472" h="2839255" extrusionOk="0">
                <a:moveTo>
                  <a:pt x="0" y="0"/>
                </a:moveTo>
                <a:lnTo>
                  <a:pt x="3012471" y="0"/>
                </a:lnTo>
                <a:lnTo>
                  <a:pt x="3012471" y="2839254"/>
                </a:lnTo>
                <a:lnTo>
                  <a:pt x="0" y="2839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2" name="Google Shape;122;p3"/>
          <p:cNvSpPr/>
          <p:nvPr/>
        </p:nvSpPr>
        <p:spPr>
          <a:xfrm>
            <a:off x="13858900" y="5494036"/>
            <a:ext cx="1586386" cy="1943505"/>
          </a:xfrm>
          <a:custGeom>
            <a:avLst/>
            <a:gdLst/>
            <a:ahLst/>
            <a:cxnLst/>
            <a:rect l="l" t="t" r="r" b="b"/>
            <a:pathLst>
              <a:path w="1586386" h="1943505" extrusionOk="0">
                <a:moveTo>
                  <a:pt x="0" y="0"/>
                </a:moveTo>
                <a:lnTo>
                  <a:pt x="1586385" y="0"/>
                </a:lnTo>
                <a:lnTo>
                  <a:pt x="1586385" y="1943505"/>
                </a:lnTo>
                <a:lnTo>
                  <a:pt x="0" y="1943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3752193" y="1463040"/>
            <a:ext cx="1117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CUENTO: “EL MENSAJE DE LUCAS</a:t>
            </a:r>
            <a:r>
              <a:rPr lang="es-MX" sz="1600" dirty="0"/>
              <a:t>”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73040" y="2011680"/>
            <a:ext cx="80772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/>
              <a:t>Lucas estaba muy feliz porque su mamá le permitió usar el </a:t>
            </a:r>
            <a:r>
              <a:rPr lang="es-ES" sz="3000" b="1" dirty="0" err="1"/>
              <a:t>tablet</a:t>
            </a:r>
            <a:r>
              <a:rPr lang="es-ES" sz="3000" b="1" dirty="0"/>
              <a:t> para jugar con sus compañeros después de hacer sus tareas.</a:t>
            </a:r>
          </a:p>
          <a:p>
            <a:pPr algn="ctr"/>
            <a:br>
              <a:rPr lang="es-ES" sz="3000" b="1" dirty="0"/>
            </a:br>
            <a:r>
              <a:rPr lang="es-ES" sz="3000" b="1" dirty="0"/>
              <a:t>Un día entró al grupo del juego donde estaban varios niños del curso.</a:t>
            </a:r>
          </a:p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Al principio todos jugaban y se reían. Pero de pronto, un compañero escribió:</a:t>
            </a:r>
          </a:p>
          <a:p>
            <a:pPr algn="ctr"/>
            <a:r>
              <a:rPr lang="es-ES" sz="3000" b="1" dirty="0"/>
              <a:t>—“Lucas juega muy mal.”</a:t>
            </a:r>
          </a:p>
          <a:p>
            <a:pPr algn="ctr"/>
            <a:r>
              <a:rPr lang="es-ES" sz="3000" b="1" dirty="0"/>
              <a:t>Después otro niño mandó un </a:t>
            </a:r>
            <a:r>
              <a:rPr lang="es-ES" sz="3000" b="1" dirty="0" err="1"/>
              <a:t>emoji</a:t>
            </a:r>
            <a:r>
              <a:rPr lang="es-ES" sz="3000" b="1" dirty="0"/>
              <a:t> riéndose.</a:t>
            </a:r>
          </a:p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Lucas sintió un nudo en la guata. Ya no tenía ganas de jugar.</a:t>
            </a:r>
            <a:br>
              <a:rPr lang="es-ES" sz="3000" b="1" dirty="0"/>
            </a:br>
            <a:r>
              <a:rPr lang="es-ES" sz="3000" b="1" dirty="0"/>
              <a:t>Pensó: </a:t>
            </a:r>
            <a:r>
              <a:rPr lang="es-ES" sz="3000" b="1" i="1" dirty="0"/>
              <a:t>“Tal vez es mejor no decir nada.”</a:t>
            </a:r>
            <a:endParaRPr lang="es-ES" sz="3000" b="1" dirty="0"/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185160" y="0"/>
            <a:ext cx="12115800" cy="964692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8" y="0"/>
                </a:lnTo>
                <a:lnTo>
                  <a:pt x="11185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4036660" y="1691640"/>
            <a:ext cx="988350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0" name="Google Shape;120;p3"/>
          <p:cNvSpPr/>
          <p:nvPr/>
        </p:nvSpPr>
        <p:spPr>
          <a:xfrm>
            <a:off x="12540715" y="380936"/>
            <a:ext cx="2195809" cy="1295527"/>
          </a:xfrm>
          <a:custGeom>
            <a:avLst/>
            <a:gdLst/>
            <a:ahLst/>
            <a:cxnLst/>
            <a:rect l="l" t="t" r="r" b="b"/>
            <a:pathLst>
              <a:path w="2195809" h="1295527" extrusionOk="0">
                <a:moveTo>
                  <a:pt x="0" y="0"/>
                </a:moveTo>
                <a:lnTo>
                  <a:pt x="2195809" y="0"/>
                </a:lnTo>
                <a:lnTo>
                  <a:pt x="2195809" y="1295528"/>
                </a:lnTo>
                <a:lnTo>
                  <a:pt x="0" y="1295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1" name="Google Shape;121;p3"/>
          <p:cNvSpPr/>
          <p:nvPr/>
        </p:nvSpPr>
        <p:spPr>
          <a:xfrm rot="-533732">
            <a:off x="487092" y="6645222"/>
            <a:ext cx="3012472" cy="2839255"/>
          </a:xfrm>
          <a:custGeom>
            <a:avLst/>
            <a:gdLst/>
            <a:ahLst/>
            <a:cxnLst/>
            <a:rect l="l" t="t" r="r" b="b"/>
            <a:pathLst>
              <a:path w="3012472" h="2839255" extrusionOk="0">
                <a:moveTo>
                  <a:pt x="0" y="0"/>
                </a:moveTo>
                <a:lnTo>
                  <a:pt x="3012471" y="0"/>
                </a:lnTo>
                <a:lnTo>
                  <a:pt x="3012471" y="2839254"/>
                </a:lnTo>
                <a:lnTo>
                  <a:pt x="0" y="2839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2" name="Google Shape;122;p3"/>
          <p:cNvSpPr/>
          <p:nvPr/>
        </p:nvSpPr>
        <p:spPr>
          <a:xfrm>
            <a:off x="13858900" y="5494036"/>
            <a:ext cx="1586386" cy="1943505"/>
          </a:xfrm>
          <a:custGeom>
            <a:avLst/>
            <a:gdLst/>
            <a:ahLst/>
            <a:cxnLst/>
            <a:rect l="l" t="t" r="r" b="b"/>
            <a:pathLst>
              <a:path w="1586386" h="1943505" extrusionOk="0">
                <a:moveTo>
                  <a:pt x="0" y="0"/>
                </a:moveTo>
                <a:lnTo>
                  <a:pt x="1586385" y="0"/>
                </a:lnTo>
                <a:lnTo>
                  <a:pt x="1586385" y="1943505"/>
                </a:lnTo>
                <a:lnTo>
                  <a:pt x="0" y="1943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4373880" y="146304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b="1" dirty="0"/>
          </a:p>
          <a:p>
            <a:pPr algn="ctr"/>
            <a:r>
              <a:rPr lang="es-MX" sz="3200" b="1" dirty="0"/>
              <a:t>CUENTO: “EL MENSAJE DE LUCAS</a:t>
            </a:r>
            <a:r>
              <a:rPr lang="es-MX" dirty="0"/>
              <a:t>”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88280" y="2606040"/>
            <a:ext cx="8077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Pero recordó algo que su profesora siempre decía en clases:</a:t>
            </a:r>
          </a:p>
          <a:p>
            <a:pPr algn="ctr"/>
            <a:r>
              <a:rPr lang="es-ES" sz="3000" b="1" dirty="0"/>
              <a:t>“Si algo en internet te hace sentir triste o incómodo, no te quedes solo. Cuéntaselo a un adulto.”</a:t>
            </a:r>
          </a:p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Entonces Lucas fue donde su mamá y le mostró los mensajes.</a:t>
            </a:r>
          </a:p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Su mamá lo abrazó y le dijo:</a:t>
            </a:r>
          </a:p>
          <a:p>
            <a:pPr algn="ctr"/>
            <a:r>
              <a:rPr lang="es-ES" sz="3000" b="1" dirty="0"/>
              <a:t>—“Hiciste lo correcto. Nadie merece que se burlen de él.”</a:t>
            </a:r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185160" y="0"/>
            <a:ext cx="12115800" cy="964692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8" y="0"/>
                </a:lnTo>
                <a:lnTo>
                  <a:pt x="11185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4036660" y="1691640"/>
            <a:ext cx="988350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0" name="Google Shape;120;p3"/>
          <p:cNvSpPr/>
          <p:nvPr/>
        </p:nvSpPr>
        <p:spPr>
          <a:xfrm>
            <a:off x="12540715" y="380936"/>
            <a:ext cx="2195809" cy="1295527"/>
          </a:xfrm>
          <a:custGeom>
            <a:avLst/>
            <a:gdLst/>
            <a:ahLst/>
            <a:cxnLst/>
            <a:rect l="l" t="t" r="r" b="b"/>
            <a:pathLst>
              <a:path w="2195809" h="1295527" extrusionOk="0">
                <a:moveTo>
                  <a:pt x="0" y="0"/>
                </a:moveTo>
                <a:lnTo>
                  <a:pt x="2195809" y="0"/>
                </a:lnTo>
                <a:lnTo>
                  <a:pt x="2195809" y="1295528"/>
                </a:lnTo>
                <a:lnTo>
                  <a:pt x="0" y="1295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1" name="Google Shape;121;p3"/>
          <p:cNvSpPr/>
          <p:nvPr/>
        </p:nvSpPr>
        <p:spPr>
          <a:xfrm rot="-533732">
            <a:off x="487092" y="6645222"/>
            <a:ext cx="3012472" cy="2839255"/>
          </a:xfrm>
          <a:custGeom>
            <a:avLst/>
            <a:gdLst/>
            <a:ahLst/>
            <a:cxnLst/>
            <a:rect l="l" t="t" r="r" b="b"/>
            <a:pathLst>
              <a:path w="3012472" h="2839255" extrusionOk="0">
                <a:moveTo>
                  <a:pt x="0" y="0"/>
                </a:moveTo>
                <a:lnTo>
                  <a:pt x="3012471" y="0"/>
                </a:lnTo>
                <a:lnTo>
                  <a:pt x="3012471" y="2839254"/>
                </a:lnTo>
                <a:lnTo>
                  <a:pt x="0" y="2839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2" name="Google Shape;122;p3"/>
          <p:cNvSpPr/>
          <p:nvPr/>
        </p:nvSpPr>
        <p:spPr>
          <a:xfrm>
            <a:off x="13858900" y="5494036"/>
            <a:ext cx="1586386" cy="1943505"/>
          </a:xfrm>
          <a:custGeom>
            <a:avLst/>
            <a:gdLst/>
            <a:ahLst/>
            <a:cxnLst/>
            <a:rect l="l" t="t" r="r" b="b"/>
            <a:pathLst>
              <a:path w="1586386" h="1943505" extrusionOk="0">
                <a:moveTo>
                  <a:pt x="0" y="0"/>
                </a:moveTo>
                <a:lnTo>
                  <a:pt x="1586385" y="0"/>
                </a:lnTo>
                <a:lnTo>
                  <a:pt x="1586385" y="1943505"/>
                </a:lnTo>
                <a:lnTo>
                  <a:pt x="0" y="1943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4267200" y="1463040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CUENTO: “EL MENSAJE DE LUCAS</a:t>
            </a:r>
            <a:r>
              <a:rPr lang="es-MX" sz="1600" dirty="0"/>
              <a:t>”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88280" y="2286000"/>
            <a:ext cx="80772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/>
              <a:t>Al día siguiente, la profesora conversó con el curso sobre cómo usar internet con respeto.</a:t>
            </a:r>
          </a:p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Los compañeros entendieron que las palabras en internet también pueden herir.</a:t>
            </a:r>
          </a:p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Uno de ellos escribió en el grupo:</a:t>
            </a:r>
          </a:p>
          <a:p>
            <a:pPr algn="ctr"/>
            <a:r>
              <a:rPr lang="es-ES" sz="3000" b="1" dirty="0"/>
              <a:t>—“Perdón Lucas. ¿Jugamos otra vez?”</a:t>
            </a:r>
          </a:p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Lucas sonrió y respondió:</a:t>
            </a:r>
          </a:p>
          <a:p>
            <a:pPr algn="ctr"/>
            <a:r>
              <a:rPr lang="es-ES" sz="3000" b="1" dirty="0"/>
              <a:t>—“Sí, pero recordemos algo importante…”</a:t>
            </a:r>
          </a:p>
          <a:p>
            <a:pPr algn="ctr"/>
            <a:endParaRPr lang="es-ES" sz="3000" b="1" dirty="0"/>
          </a:p>
          <a:p>
            <a:pPr algn="ctr"/>
            <a:r>
              <a:rPr lang="es-ES" sz="3000" b="1" dirty="0"/>
              <a:t>En internet también debemos ser buenos amigos.</a:t>
            </a:r>
          </a:p>
          <a:p>
            <a:pPr algn="ctr"/>
            <a:endParaRPr lang="es-ES" sz="2800" b="1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185160" y="0"/>
            <a:ext cx="12115800" cy="964692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8" y="0"/>
                </a:lnTo>
                <a:lnTo>
                  <a:pt x="11185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4036660" y="1691640"/>
            <a:ext cx="988350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0" name="Google Shape;120;p3"/>
          <p:cNvSpPr/>
          <p:nvPr/>
        </p:nvSpPr>
        <p:spPr>
          <a:xfrm>
            <a:off x="12540715" y="380936"/>
            <a:ext cx="2195809" cy="1295527"/>
          </a:xfrm>
          <a:custGeom>
            <a:avLst/>
            <a:gdLst/>
            <a:ahLst/>
            <a:cxnLst/>
            <a:rect l="l" t="t" r="r" b="b"/>
            <a:pathLst>
              <a:path w="2195809" h="1295527" extrusionOk="0">
                <a:moveTo>
                  <a:pt x="0" y="0"/>
                </a:moveTo>
                <a:lnTo>
                  <a:pt x="2195809" y="0"/>
                </a:lnTo>
                <a:lnTo>
                  <a:pt x="2195809" y="1295528"/>
                </a:lnTo>
                <a:lnTo>
                  <a:pt x="0" y="1295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1" name="Google Shape;121;p3"/>
          <p:cNvSpPr/>
          <p:nvPr/>
        </p:nvSpPr>
        <p:spPr>
          <a:xfrm rot="-533732">
            <a:off x="487092" y="6645222"/>
            <a:ext cx="3012472" cy="2839255"/>
          </a:xfrm>
          <a:custGeom>
            <a:avLst/>
            <a:gdLst/>
            <a:ahLst/>
            <a:cxnLst/>
            <a:rect l="l" t="t" r="r" b="b"/>
            <a:pathLst>
              <a:path w="3012472" h="2839255" extrusionOk="0">
                <a:moveTo>
                  <a:pt x="0" y="0"/>
                </a:moveTo>
                <a:lnTo>
                  <a:pt x="3012471" y="0"/>
                </a:lnTo>
                <a:lnTo>
                  <a:pt x="3012471" y="2839254"/>
                </a:lnTo>
                <a:lnTo>
                  <a:pt x="0" y="2839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2" name="Google Shape;122;p3"/>
          <p:cNvSpPr/>
          <p:nvPr/>
        </p:nvSpPr>
        <p:spPr>
          <a:xfrm>
            <a:off x="13858900" y="5494036"/>
            <a:ext cx="1586386" cy="1943505"/>
          </a:xfrm>
          <a:custGeom>
            <a:avLst/>
            <a:gdLst/>
            <a:ahLst/>
            <a:cxnLst/>
            <a:rect l="l" t="t" r="r" b="b"/>
            <a:pathLst>
              <a:path w="1586386" h="1943505" extrusionOk="0">
                <a:moveTo>
                  <a:pt x="0" y="0"/>
                </a:moveTo>
                <a:lnTo>
                  <a:pt x="1586385" y="0"/>
                </a:lnTo>
                <a:lnTo>
                  <a:pt x="1586385" y="1943505"/>
                </a:lnTo>
                <a:lnTo>
                  <a:pt x="0" y="1943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697480" y="1447800"/>
            <a:ext cx="102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PREGUNTAS</a:t>
            </a:r>
            <a:r>
              <a:rPr lang="es-MX" sz="1800" dirty="0"/>
              <a:t>”</a:t>
            </a:r>
            <a:endParaRPr lang="es-ES" sz="1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88280" y="2286000"/>
            <a:ext cx="80772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MX" sz="4800" b="1" dirty="0"/>
              <a:t>¿Cómo se sentía Lucas cuando se burlaron de él en el grupo?</a:t>
            </a:r>
          </a:p>
          <a:p>
            <a:pPr algn="ctr">
              <a:buFontTx/>
              <a:buChar char="-"/>
            </a:pPr>
            <a:endParaRPr lang="es-MX" sz="4800" b="1" dirty="0"/>
          </a:p>
          <a:p>
            <a:pPr algn="ctr">
              <a:buFontTx/>
              <a:buChar char="-"/>
            </a:pPr>
            <a:r>
              <a:rPr lang="es-MX" sz="4800" b="1" dirty="0"/>
              <a:t>¿Qué hizo Lucas cuando se sintió triste?</a:t>
            </a:r>
          </a:p>
          <a:p>
            <a:pPr algn="ctr">
              <a:buFontTx/>
              <a:buChar char="-"/>
            </a:pPr>
            <a:endParaRPr lang="es-MX" sz="4800" b="1" dirty="0"/>
          </a:p>
          <a:p>
            <a:pPr algn="ctr"/>
            <a:r>
              <a:rPr lang="es-MX" sz="4800" b="1" dirty="0"/>
              <a:t>- ¿Quién lo ayudó?</a:t>
            </a:r>
          </a:p>
          <a:p>
            <a:pPr algn="ctr"/>
            <a:endParaRPr lang="es-ES" sz="2800" b="1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185160" y="0"/>
            <a:ext cx="12115800" cy="964692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8" y="0"/>
                </a:lnTo>
                <a:lnTo>
                  <a:pt x="11185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4036660" y="1691640"/>
            <a:ext cx="988350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0" name="Google Shape;120;p3"/>
          <p:cNvSpPr/>
          <p:nvPr/>
        </p:nvSpPr>
        <p:spPr>
          <a:xfrm>
            <a:off x="12540715" y="380936"/>
            <a:ext cx="2195809" cy="1295527"/>
          </a:xfrm>
          <a:custGeom>
            <a:avLst/>
            <a:gdLst/>
            <a:ahLst/>
            <a:cxnLst/>
            <a:rect l="l" t="t" r="r" b="b"/>
            <a:pathLst>
              <a:path w="2195809" h="1295527" extrusionOk="0">
                <a:moveTo>
                  <a:pt x="0" y="0"/>
                </a:moveTo>
                <a:lnTo>
                  <a:pt x="2195809" y="0"/>
                </a:lnTo>
                <a:lnTo>
                  <a:pt x="2195809" y="1295528"/>
                </a:lnTo>
                <a:lnTo>
                  <a:pt x="0" y="1295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1" name="Google Shape;121;p3"/>
          <p:cNvSpPr/>
          <p:nvPr/>
        </p:nvSpPr>
        <p:spPr>
          <a:xfrm rot="-533732">
            <a:off x="487092" y="6645222"/>
            <a:ext cx="3012472" cy="2839255"/>
          </a:xfrm>
          <a:custGeom>
            <a:avLst/>
            <a:gdLst/>
            <a:ahLst/>
            <a:cxnLst/>
            <a:rect l="l" t="t" r="r" b="b"/>
            <a:pathLst>
              <a:path w="3012472" h="2839255" extrusionOk="0">
                <a:moveTo>
                  <a:pt x="0" y="0"/>
                </a:moveTo>
                <a:lnTo>
                  <a:pt x="3012471" y="0"/>
                </a:lnTo>
                <a:lnTo>
                  <a:pt x="3012471" y="2839254"/>
                </a:lnTo>
                <a:lnTo>
                  <a:pt x="0" y="2839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2" name="Google Shape;122;p3"/>
          <p:cNvSpPr/>
          <p:nvPr/>
        </p:nvSpPr>
        <p:spPr>
          <a:xfrm>
            <a:off x="13858900" y="5494036"/>
            <a:ext cx="1586386" cy="1943505"/>
          </a:xfrm>
          <a:custGeom>
            <a:avLst/>
            <a:gdLst/>
            <a:ahLst/>
            <a:cxnLst/>
            <a:rect l="l" t="t" r="r" b="b"/>
            <a:pathLst>
              <a:path w="1586386" h="1943505" extrusionOk="0">
                <a:moveTo>
                  <a:pt x="0" y="0"/>
                </a:moveTo>
                <a:lnTo>
                  <a:pt x="1586385" y="0"/>
                </a:lnTo>
                <a:lnTo>
                  <a:pt x="1586385" y="1943505"/>
                </a:lnTo>
                <a:lnTo>
                  <a:pt x="0" y="1943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453640" y="1463040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ACTIVIDAD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434840" y="2270760"/>
            <a:ext cx="961644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latin typeface="Cooper Black" pitchFamily="18" charset="0"/>
              </a:rPr>
              <a:t>“Cómo podemos ser buenos amigos en internet”</a:t>
            </a:r>
          </a:p>
          <a:p>
            <a:pPr algn="ctr"/>
            <a:endParaRPr lang="es-MX" sz="4400" b="1" dirty="0"/>
          </a:p>
          <a:p>
            <a:pPr algn="ctr"/>
            <a:r>
              <a:rPr lang="es-MX" sz="5000" b="1" dirty="0"/>
              <a:t>Se entregará una hoja a cada estudiante para que dibuje a Lucas con amigos que lo tratan con respeto en internet.</a:t>
            </a:r>
          </a:p>
          <a:p>
            <a:pPr algn="ctr"/>
            <a:endParaRPr lang="es-MX" sz="4400" b="1" dirty="0"/>
          </a:p>
          <a:p>
            <a:pPr algn="ctr"/>
            <a:endParaRPr lang="es-MX" sz="4400" b="1" dirty="0"/>
          </a:p>
          <a:p>
            <a:pPr algn="ctr"/>
            <a:endParaRPr lang="es-MX" sz="4400" b="1" dirty="0"/>
          </a:p>
          <a:p>
            <a:pPr algn="ctr"/>
            <a:endParaRPr lang="es-ES" sz="4400" b="1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67427667c_0_0"/>
          <p:cNvSpPr txBox="1"/>
          <p:nvPr/>
        </p:nvSpPr>
        <p:spPr>
          <a:xfrm>
            <a:off x="3529433" y="819150"/>
            <a:ext cx="11443500" cy="887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es-MX" sz="4400" b="1" dirty="0"/>
          </a:p>
          <a:p>
            <a:pPr algn="ctr"/>
            <a:r>
              <a:rPr lang="es-MX" sz="4400" b="1" dirty="0"/>
              <a:t> RECORDEMOS QUE:</a:t>
            </a:r>
          </a:p>
          <a:p>
            <a:pPr algn="ctr"/>
            <a:endParaRPr lang="es-MX" sz="4400" b="1" dirty="0"/>
          </a:p>
          <a:p>
            <a:pPr algn="ctr">
              <a:buFont typeface="Wingdings" pitchFamily="2" charset="2"/>
              <a:buChar char="ü"/>
            </a:pPr>
            <a:r>
              <a:rPr lang="es-MX" sz="4400" b="1" dirty="0"/>
              <a:t>Las palabras en internet también pueden hacer sentir bien o mal.</a:t>
            </a:r>
          </a:p>
          <a:p>
            <a:pPr algn="ctr">
              <a:buFont typeface="Wingdings" pitchFamily="2" charset="2"/>
              <a:buChar char="ü"/>
            </a:pPr>
            <a:endParaRPr lang="es-MX" sz="4400" dirty="0"/>
          </a:p>
          <a:p>
            <a:pPr algn="ctr">
              <a:buFont typeface="Wingdings" pitchFamily="2" charset="2"/>
              <a:buChar char="ü"/>
            </a:pPr>
            <a:r>
              <a:rPr lang="es-MX" sz="4400" b="1" dirty="0"/>
              <a:t>En internet también debemos ser buenos amigos.</a:t>
            </a:r>
          </a:p>
          <a:p>
            <a:pPr algn="ctr">
              <a:buFont typeface="Wingdings" pitchFamily="2" charset="2"/>
              <a:buChar char="ü"/>
            </a:pPr>
            <a:endParaRPr lang="es-MX" sz="4400" dirty="0"/>
          </a:p>
          <a:p>
            <a:pPr algn="ctr">
              <a:buFont typeface="Wingdings" pitchFamily="2" charset="2"/>
              <a:buChar char="ü"/>
            </a:pPr>
            <a:r>
              <a:rPr lang="es-MX" sz="4400" b="1" dirty="0"/>
              <a:t>Si algo nos preocupa, debemos contarlo a un adulto.</a:t>
            </a:r>
            <a:endParaRPr lang="es-MX" sz="4400" dirty="0"/>
          </a:p>
          <a:p>
            <a:pPr marL="0" marR="0" lvl="0" indent="0" algn="ctr" rtl="0">
              <a:lnSpc>
                <a:spcPct val="5145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767427667c_0_0"/>
          <p:cNvSpPr/>
          <p:nvPr/>
        </p:nvSpPr>
        <p:spPr>
          <a:xfrm rot="6647444" flipH="1">
            <a:off x="15744395" y="6035889"/>
            <a:ext cx="3495224" cy="2298109"/>
          </a:xfrm>
          <a:custGeom>
            <a:avLst/>
            <a:gdLst/>
            <a:ahLst/>
            <a:cxnLst/>
            <a:rect l="l" t="t" r="r" b="b"/>
            <a:pathLst>
              <a:path w="3494787" h="2297822" extrusionOk="0">
                <a:moveTo>
                  <a:pt x="3494787" y="0"/>
                </a:moveTo>
                <a:lnTo>
                  <a:pt x="0" y="0"/>
                </a:lnTo>
                <a:lnTo>
                  <a:pt x="0" y="2297822"/>
                </a:lnTo>
                <a:lnTo>
                  <a:pt x="3494787" y="2297822"/>
                </a:lnTo>
                <a:lnTo>
                  <a:pt x="349478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7" name="Google Shape;197;g3767427667c_0_0"/>
          <p:cNvSpPr/>
          <p:nvPr/>
        </p:nvSpPr>
        <p:spPr>
          <a:xfrm rot="439219">
            <a:off x="15300901" y="7741296"/>
            <a:ext cx="2778850" cy="2778850"/>
          </a:xfrm>
          <a:custGeom>
            <a:avLst/>
            <a:gdLst/>
            <a:ahLst/>
            <a:cxnLst/>
            <a:rect l="l" t="t" r="r" b="b"/>
            <a:pathLst>
              <a:path w="2777028" h="2777028" extrusionOk="0">
                <a:moveTo>
                  <a:pt x="0" y="0"/>
                </a:moveTo>
                <a:lnTo>
                  <a:pt x="2777028" y="0"/>
                </a:lnTo>
                <a:lnTo>
                  <a:pt x="2777028" y="2777028"/>
                </a:lnTo>
                <a:lnTo>
                  <a:pt x="0" y="2777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8" name="Google Shape;198;g3767427667c_0_0"/>
          <p:cNvSpPr/>
          <p:nvPr/>
        </p:nvSpPr>
        <p:spPr>
          <a:xfrm rot="1517095">
            <a:off x="-962837" y="8380333"/>
            <a:ext cx="4244256" cy="2122128"/>
          </a:xfrm>
          <a:custGeom>
            <a:avLst/>
            <a:gdLst/>
            <a:ahLst/>
            <a:cxnLst/>
            <a:rect l="l" t="t" r="r" b="b"/>
            <a:pathLst>
              <a:path w="4240481" h="2120241" extrusionOk="0">
                <a:moveTo>
                  <a:pt x="0" y="0"/>
                </a:moveTo>
                <a:lnTo>
                  <a:pt x="4240481" y="0"/>
                </a:lnTo>
                <a:lnTo>
                  <a:pt x="4240481" y="2120241"/>
                </a:lnTo>
                <a:lnTo>
                  <a:pt x="0" y="212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9" name="Google Shape;199;g3767427667c_0_0"/>
          <p:cNvSpPr/>
          <p:nvPr/>
        </p:nvSpPr>
        <p:spPr>
          <a:xfrm>
            <a:off x="-1037236" y="4265928"/>
            <a:ext cx="3292350" cy="3259427"/>
          </a:xfrm>
          <a:custGeom>
            <a:avLst/>
            <a:gdLst/>
            <a:ahLst/>
            <a:cxnLst/>
            <a:rect l="l" t="t" r="r" b="b"/>
            <a:pathLst>
              <a:path w="3292350" h="3259427" extrusionOk="0">
                <a:moveTo>
                  <a:pt x="0" y="0"/>
                </a:moveTo>
                <a:lnTo>
                  <a:pt x="3292350" y="0"/>
                </a:lnTo>
                <a:lnTo>
                  <a:pt x="3292350" y="3259427"/>
                </a:lnTo>
                <a:lnTo>
                  <a:pt x="0" y="32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0" name="Google Shape;200;g3767427667c_0_0"/>
          <p:cNvSpPr/>
          <p:nvPr/>
        </p:nvSpPr>
        <p:spPr>
          <a:xfrm rot="1359176">
            <a:off x="1095650" y="702700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2" name="Google Shape;202;g3767427667c_0_0"/>
          <p:cNvSpPr/>
          <p:nvPr/>
        </p:nvSpPr>
        <p:spPr>
          <a:xfrm>
            <a:off x="16187088" y="232634"/>
            <a:ext cx="2611202" cy="2026946"/>
          </a:xfrm>
          <a:custGeom>
            <a:avLst/>
            <a:gdLst/>
            <a:ahLst/>
            <a:cxnLst/>
            <a:rect l="l" t="t" r="r" b="b"/>
            <a:pathLst>
              <a:path w="2611202" h="2026946" extrusionOk="0">
                <a:moveTo>
                  <a:pt x="0" y="0"/>
                </a:moveTo>
                <a:lnTo>
                  <a:pt x="2611202" y="0"/>
                </a:lnTo>
                <a:lnTo>
                  <a:pt x="2611202" y="2026946"/>
                </a:lnTo>
                <a:lnTo>
                  <a:pt x="0" y="2026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3" name="Google Shape;203;g3767427667c_0_0"/>
          <p:cNvSpPr/>
          <p:nvPr/>
        </p:nvSpPr>
        <p:spPr>
          <a:xfrm rot="-2243117">
            <a:off x="14808684" y="1549347"/>
            <a:ext cx="2533806" cy="253063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4" name="Google Shape;204;g3767427667c_0_0"/>
          <p:cNvSpPr/>
          <p:nvPr/>
        </p:nvSpPr>
        <p:spPr>
          <a:xfrm rot="-1057145">
            <a:off x="-219994" y="-3545"/>
            <a:ext cx="2496420" cy="2496420"/>
          </a:xfrm>
          <a:custGeom>
            <a:avLst/>
            <a:gdLst/>
            <a:ahLst/>
            <a:cxnLst/>
            <a:rect l="l" t="t" r="r" b="b"/>
            <a:pathLst>
              <a:path w="2497966" h="2497966" extrusionOk="0">
                <a:moveTo>
                  <a:pt x="0" y="0"/>
                </a:moveTo>
                <a:lnTo>
                  <a:pt x="2497966" y="0"/>
                </a:lnTo>
                <a:lnTo>
                  <a:pt x="2497966" y="2497966"/>
                </a:lnTo>
                <a:lnTo>
                  <a:pt x="0" y="2497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5" name="Google Shape;205;g3767427667c_0_0"/>
          <p:cNvSpPr/>
          <p:nvPr/>
        </p:nvSpPr>
        <p:spPr>
          <a:xfrm rot="1073513">
            <a:off x="-68839" y="2480107"/>
            <a:ext cx="2731054" cy="1898083"/>
          </a:xfrm>
          <a:custGeom>
            <a:avLst/>
            <a:gdLst/>
            <a:ahLst/>
            <a:cxnLst/>
            <a:rect l="l" t="t" r="r" b="b"/>
            <a:pathLst>
              <a:path w="2728582" h="1896365" extrusionOk="0">
                <a:moveTo>
                  <a:pt x="0" y="0"/>
                </a:moveTo>
                <a:lnTo>
                  <a:pt x="2728582" y="0"/>
                </a:lnTo>
                <a:lnTo>
                  <a:pt x="2728582" y="1896364"/>
                </a:lnTo>
                <a:lnTo>
                  <a:pt x="0" y="1896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6" name="Google Shape;206;g3767427667c_0_0"/>
          <p:cNvSpPr/>
          <p:nvPr/>
        </p:nvSpPr>
        <p:spPr>
          <a:xfrm rot="1073513">
            <a:off x="13944413" y="-933224"/>
            <a:ext cx="2775998" cy="2836269"/>
          </a:xfrm>
          <a:custGeom>
            <a:avLst/>
            <a:gdLst/>
            <a:ahLst/>
            <a:cxnLst/>
            <a:rect l="l" t="t" r="r" b="b"/>
            <a:pathLst>
              <a:path w="2773486" h="2833702" extrusionOk="0">
                <a:moveTo>
                  <a:pt x="0" y="0"/>
                </a:moveTo>
                <a:lnTo>
                  <a:pt x="2773486" y="0"/>
                </a:lnTo>
                <a:lnTo>
                  <a:pt x="2773486" y="2833702"/>
                </a:lnTo>
                <a:lnTo>
                  <a:pt x="0" y="28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7" name="Google Shape;207;g3767427667c_0_0"/>
          <p:cNvSpPr/>
          <p:nvPr/>
        </p:nvSpPr>
        <p:spPr>
          <a:xfrm>
            <a:off x="2417325" y="-337707"/>
            <a:ext cx="2465518" cy="2450108"/>
          </a:xfrm>
          <a:custGeom>
            <a:avLst/>
            <a:gdLst/>
            <a:ahLst/>
            <a:cxnLst/>
            <a:rect l="l" t="t" r="r" b="b"/>
            <a:pathLst>
              <a:path w="2465518" h="2450108" extrusionOk="0">
                <a:moveTo>
                  <a:pt x="0" y="0"/>
                </a:moveTo>
                <a:lnTo>
                  <a:pt x="2465518" y="0"/>
                </a:lnTo>
                <a:lnTo>
                  <a:pt x="2465518" y="2450109"/>
                </a:lnTo>
                <a:lnTo>
                  <a:pt x="0" y="2450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9" name="Google Shape;209;g3767427667c_0_0"/>
          <p:cNvSpPr/>
          <p:nvPr/>
        </p:nvSpPr>
        <p:spPr>
          <a:xfrm>
            <a:off x="15329693" y="4974072"/>
            <a:ext cx="1714791" cy="2760227"/>
          </a:xfrm>
          <a:custGeom>
            <a:avLst/>
            <a:gdLst/>
            <a:ahLst/>
            <a:cxnLst/>
            <a:rect l="l" t="t" r="r" b="b"/>
            <a:pathLst>
              <a:path w="1714791" h="2760227" extrusionOk="0">
                <a:moveTo>
                  <a:pt x="0" y="0"/>
                </a:moveTo>
                <a:lnTo>
                  <a:pt x="1714791" y="0"/>
                </a:lnTo>
                <a:lnTo>
                  <a:pt x="1714791" y="2760227"/>
                </a:lnTo>
                <a:lnTo>
                  <a:pt x="0" y="276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0" name="Google Shape;210;g3767427667c_0_0"/>
          <p:cNvSpPr/>
          <p:nvPr/>
        </p:nvSpPr>
        <p:spPr>
          <a:xfrm>
            <a:off x="16689214" y="2889217"/>
            <a:ext cx="2318983" cy="2307388"/>
          </a:xfrm>
          <a:custGeom>
            <a:avLst/>
            <a:gdLst/>
            <a:ahLst/>
            <a:cxnLst/>
            <a:rect l="l" t="t" r="r" b="b"/>
            <a:pathLst>
              <a:path w="2318983" h="2307388" extrusionOk="0">
                <a:moveTo>
                  <a:pt x="0" y="0"/>
                </a:moveTo>
                <a:lnTo>
                  <a:pt x="2318983" y="0"/>
                </a:lnTo>
                <a:lnTo>
                  <a:pt x="2318983" y="2307388"/>
                </a:lnTo>
                <a:lnTo>
                  <a:pt x="0" y="230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1" name="Google Shape;211;g3767427667c_0_0"/>
          <p:cNvSpPr/>
          <p:nvPr/>
        </p:nvSpPr>
        <p:spPr>
          <a:xfrm rot="-894226">
            <a:off x="8068923" y="8562551"/>
            <a:ext cx="2634474" cy="2077942"/>
          </a:xfrm>
          <a:custGeom>
            <a:avLst/>
            <a:gdLst/>
            <a:ahLst/>
            <a:cxnLst/>
            <a:rect l="l" t="t" r="r" b="b"/>
            <a:pathLst>
              <a:path w="2631368" h="2075492" extrusionOk="0">
                <a:moveTo>
                  <a:pt x="0" y="0"/>
                </a:moveTo>
                <a:lnTo>
                  <a:pt x="2631368" y="0"/>
                </a:lnTo>
                <a:lnTo>
                  <a:pt x="2631368" y="2075492"/>
                </a:lnTo>
                <a:lnTo>
                  <a:pt x="0" y="2075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448</Words>
  <Application>Microsoft Office PowerPoint</Application>
  <PresentationFormat>Personalizado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Cooper Black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COMPUTACION</dc:creator>
  <cp:lastModifiedBy>victor ulloa fernandez</cp:lastModifiedBy>
  <cp:revision>16</cp:revision>
  <dcterms:created xsi:type="dcterms:W3CDTF">2006-08-16T00:00:00Z</dcterms:created>
  <dcterms:modified xsi:type="dcterms:W3CDTF">2026-05-04T02:41:06Z</dcterms:modified>
</cp:coreProperties>
</file>