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ZMqoXA1jC677xn3QG9H9pRX79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5d06b0b2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395d06b0b2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5d06b0b2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95d06b0b2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5d06b0b2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395d06b0b2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5d06b0b2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395d06b0b2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5d06b0b2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395d06b0b2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5d06b0b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395d06b0b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5d06b0b2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395d06b0b2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5d06b0b2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395d06b0b2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5d06b0b2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395d06b0b2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27.jp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3040011" y="364730"/>
            <a:ext cx="11476457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191919"/>
                </a:solidFill>
                <a:latin typeface="Arial Black"/>
                <a:ea typeface="Arial Black"/>
                <a:cs typeface="Arial Black"/>
                <a:sym typeface="Arial Black"/>
              </a:rPr>
              <a:t>BIENVENIDOS Y BIENVENIDAS AL INICIO DEL AÑO ESCOLAR 2026</a:t>
            </a:r>
            <a:endParaRPr sz="66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" name="Google Shape;79;p1"/>
          <p:cNvSpPr/>
          <p:nvPr/>
        </p:nvSpPr>
        <p:spPr>
          <a:xfrm rot="6648497" flipH="1">
            <a:off x="14845886" y="7096529"/>
            <a:ext cx="3494787" cy="2297822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0" name="Google Shape;80;p1"/>
          <p:cNvSpPr/>
          <p:nvPr/>
        </p:nvSpPr>
        <p:spPr>
          <a:xfrm rot="1514176">
            <a:off x="-360798" y="8130648"/>
            <a:ext cx="3240381" cy="1539026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1" name="Google Shape;81;p1"/>
          <p:cNvSpPr/>
          <p:nvPr/>
        </p:nvSpPr>
        <p:spPr>
          <a:xfrm>
            <a:off x="-667272" y="337938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2" name="Google Shape;82;p1"/>
          <p:cNvSpPr/>
          <p:nvPr/>
        </p:nvSpPr>
        <p:spPr>
          <a:xfrm>
            <a:off x="16215360" y="914400"/>
            <a:ext cx="2072640" cy="1710940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3" name="Google Shape;83;p1"/>
          <p:cNvSpPr/>
          <p:nvPr/>
        </p:nvSpPr>
        <p:spPr>
          <a:xfrm rot="1073869">
            <a:off x="202161" y="309268"/>
            <a:ext cx="2276295" cy="1674085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4" name="Google Shape;84;p1"/>
          <p:cNvSpPr/>
          <p:nvPr/>
        </p:nvSpPr>
        <p:spPr>
          <a:xfrm rot="1077228">
            <a:off x="15169900" y="-113648"/>
            <a:ext cx="1874368" cy="2136355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5" name="Google Shape;85;p1"/>
          <p:cNvSpPr/>
          <p:nvPr/>
        </p:nvSpPr>
        <p:spPr>
          <a:xfrm>
            <a:off x="16106933" y="35262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86" name="Google Shape;86;p1" descr="fotografia volvamos a clases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9560" y="4846319"/>
            <a:ext cx="9860280" cy="51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11">
            <a:alphaModFix/>
          </a:blip>
          <a:srcRect l="16011" r="17480"/>
          <a:stretch/>
        </p:blipFill>
        <p:spPr>
          <a:xfrm>
            <a:off x="3215640" y="198120"/>
            <a:ext cx="1478279" cy="17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11">
            <a:alphaModFix/>
          </a:blip>
          <a:srcRect l="16011" r="17480"/>
          <a:stretch/>
        </p:blipFill>
        <p:spPr>
          <a:xfrm>
            <a:off x="13167360" y="182880"/>
            <a:ext cx="1478279" cy="179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5d06b0b2c_0_84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95d06b0b2c_0_84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700" b="1">
                <a:solidFill>
                  <a:schemeClr val="dk1"/>
                </a:solidFill>
              </a:rPr>
              <a:t>Mostrar láminas y preguntar si es correcta la acción o no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95d06b0b2c_0_84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88" name="Google Shape;188;g395d06b0b2c_0_84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89" name="Google Shape;189;g395d06b0b2c_0_84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0" name="Google Shape;190;g395d06b0b2c_0_84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1" name="Google Shape;191;g395d06b0b2c_0_84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92" name="Google Shape;192;g395d06b0b2c_0_84" title="cute-little-girl-helping-her-260nw-232209954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5837" y="1704250"/>
            <a:ext cx="8270163" cy="71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5d06b0b2c_0_96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95d06b0b2c_0_96"/>
          <p:cNvSpPr txBox="1"/>
          <p:nvPr/>
        </p:nvSpPr>
        <p:spPr>
          <a:xfrm>
            <a:off x="1798305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Mostrar láminas y preguntar si es correcta la acción o no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95d06b0b2c_0_96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0" name="Google Shape;200;g395d06b0b2c_0_96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1" name="Google Shape;201;g395d06b0b2c_0_96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2" name="Google Shape;202;g395d06b0b2c_0_96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3" name="Google Shape;203;g395d06b0b2c_0_96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204" name="Google Shape;204;g395d06b0b2c_0_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9064" y="1681474"/>
            <a:ext cx="6635363" cy="765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5d06b0b2c_0_35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95d06b0b2c_0_35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¿QUE HARÍAS TU?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95d06b0b2c_0_35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2" name="Google Shape;212;g395d06b0b2c_0_35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3" name="Google Shape;213;g395d06b0b2c_0_35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4" name="Google Shape;214;g395d06b0b2c_0_35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5" name="Google Shape;215;g395d06b0b2c_0_35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CIERRE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profesora finaliza diciendo: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“Cuando respetamos, ayudamos y escuchamos a los demás, hacemos que nuestro curso sea un lugar seguro y agradable para todos y todas.”</a:t>
            </a:r>
            <a:endParaRPr sz="36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Terminar con una pregunta final:</a:t>
            </a:r>
            <a:endParaRPr sz="4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compromiso podemos tener hoy para tratar mejor a nuestros compañeros?</a:t>
            </a: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/>
        </p:nvSpPr>
        <p:spPr>
          <a:xfrm>
            <a:off x="3529433" y="819150"/>
            <a:ext cx="11443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5"/>
          <p:cNvSpPr/>
          <p:nvPr/>
        </p:nvSpPr>
        <p:spPr>
          <a:xfrm rot="6647444" flipH="1">
            <a:off x="15744395" y="6035889"/>
            <a:ext cx="3495224" cy="2298109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2" name="Google Shape;222;p25"/>
          <p:cNvSpPr/>
          <p:nvPr/>
        </p:nvSpPr>
        <p:spPr>
          <a:xfrm rot="439219">
            <a:off x="15300901" y="7741296"/>
            <a:ext cx="2778850" cy="2778850"/>
          </a:xfrm>
          <a:custGeom>
            <a:avLst/>
            <a:gdLst/>
            <a:ahLst/>
            <a:cxnLst/>
            <a:rect l="l" t="t" r="r" b="b"/>
            <a:pathLst>
              <a:path w="2777028" h="2777028" extrusionOk="0">
                <a:moveTo>
                  <a:pt x="0" y="0"/>
                </a:moveTo>
                <a:lnTo>
                  <a:pt x="2777028" y="0"/>
                </a:lnTo>
                <a:lnTo>
                  <a:pt x="2777028" y="2777028"/>
                </a:lnTo>
                <a:lnTo>
                  <a:pt x="0" y="277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3" name="Google Shape;223;p25"/>
          <p:cNvSpPr/>
          <p:nvPr/>
        </p:nvSpPr>
        <p:spPr>
          <a:xfrm rot="1517095">
            <a:off x="-962837" y="8380333"/>
            <a:ext cx="4244256" cy="2122128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4" name="Google Shape;224;p25"/>
          <p:cNvSpPr/>
          <p:nvPr/>
        </p:nvSpPr>
        <p:spPr>
          <a:xfrm>
            <a:off x="-911112" y="464430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5" name="Google Shape;225;p25"/>
          <p:cNvSpPr/>
          <p:nvPr/>
        </p:nvSpPr>
        <p:spPr>
          <a:xfrm rot="1359176">
            <a:off x="1095650" y="702700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6" name="Google Shape;226;p25"/>
          <p:cNvSpPr/>
          <p:nvPr/>
        </p:nvSpPr>
        <p:spPr>
          <a:xfrm>
            <a:off x="2995662" y="9258300"/>
            <a:ext cx="2104405" cy="1807158"/>
          </a:xfrm>
          <a:custGeom>
            <a:avLst/>
            <a:gdLst/>
            <a:ahLst/>
            <a:cxnLst/>
            <a:rect l="l" t="t" r="r" b="b"/>
            <a:pathLst>
              <a:path w="2104405" h="1807158" extrusionOk="0">
                <a:moveTo>
                  <a:pt x="0" y="0"/>
                </a:moveTo>
                <a:lnTo>
                  <a:pt x="2104405" y="0"/>
                </a:lnTo>
                <a:lnTo>
                  <a:pt x="2104405" y="1807158"/>
                </a:lnTo>
                <a:lnTo>
                  <a:pt x="0" y="180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7" name="Google Shape;227;p25"/>
          <p:cNvSpPr/>
          <p:nvPr/>
        </p:nvSpPr>
        <p:spPr>
          <a:xfrm>
            <a:off x="16187088" y="232634"/>
            <a:ext cx="2611202" cy="2026946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8" name="Google Shape;228;p25"/>
          <p:cNvSpPr/>
          <p:nvPr/>
        </p:nvSpPr>
        <p:spPr>
          <a:xfrm rot="-2243117">
            <a:off x="14808684" y="1549347"/>
            <a:ext cx="2533806" cy="253063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29" name="Google Shape;229;p25"/>
          <p:cNvSpPr/>
          <p:nvPr/>
        </p:nvSpPr>
        <p:spPr>
          <a:xfrm rot="-1057145">
            <a:off x="-219994" y="-3545"/>
            <a:ext cx="2496420" cy="2496420"/>
          </a:xfrm>
          <a:custGeom>
            <a:avLst/>
            <a:gdLst/>
            <a:ahLst/>
            <a:cxnLst/>
            <a:rect l="l" t="t" r="r" b="b"/>
            <a:pathLst>
              <a:path w="2497966" h="2497966" extrusionOk="0">
                <a:moveTo>
                  <a:pt x="0" y="0"/>
                </a:moveTo>
                <a:lnTo>
                  <a:pt x="2497966" y="0"/>
                </a:lnTo>
                <a:lnTo>
                  <a:pt x="2497966" y="2497966"/>
                </a:lnTo>
                <a:lnTo>
                  <a:pt x="0" y="2497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0" name="Google Shape;230;p25"/>
          <p:cNvSpPr/>
          <p:nvPr/>
        </p:nvSpPr>
        <p:spPr>
          <a:xfrm rot="1073513">
            <a:off x="41520" y="3094963"/>
            <a:ext cx="2731054" cy="1898083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1" name="Google Shape;231;p25"/>
          <p:cNvSpPr/>
          <p:nvPr/>
        </p:nvSpPr>
        <p:spPr>
          <a:xfrm rot="1073513">
            <a:off x="13944413" y="-933224"/>
            <a:ext cx="2775998" cy="2836269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2" name="Google Shape;232;p25"/>
          <p:cNvSpPr/>
          <p:nvPr/>
        </p:nvSpPr>
        <p:spPr>
          <a:xfrm>
            <a:off x="3237132" y="-1409762"/>
            <a:ext cx="2465518" cy="2450108"/>
          </a:xfrm>
          <a:custGeom>
            <a:avLst/>
            <a:gdLst/>
            <a:ahLst/>
            <a:cxnLst/>
            <a:rect l="l" t="t" r="r" b="b"/>
            <a:pathLst>
              <a:path w="2465518" h="2450108" extrusionOk="0">
                <a:moveTo>
                  <a:pt x="0" y="0"/>
                </a:moveTo>
                <a:lnTo>
                  <a:pt x="2465518" y="0"/>
                </a:lnTo>
                <a:lnTo>
                  <a:pt x="2465518" y="2450109"/>
                </a:lnTo>
                <a:lnTo>
                  <a:pt x="0" y="2450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3" name="Google Shape;233;p25"/>
          <p:cNvSpPr/>
          <p:nvPr/>
        </p:nvSpPr>
        <p:spPr>
          <a:xfrm rot="-1432517">
            <a:off x="1222274" y="-9869"/>
            <a:ext cx="2134167" cy="2767153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4" name="Google Shape;234;p25"/>
          <p:cNvSpPr/>
          <p:nvPr/>
        </p:nvSpPr>
        <p:spPr>
          <a:xfrm>
            <a:off x="15329693" y="49740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5" name="Google Shape;235;p25"/>
          <p:cNvSpPr/>
          <p:nvPr/>
        </p:nvSpPr>
        <p:spPr>
          <a:xfrm>
            <a:off x="16689214" y="2889217"/>
            <a:ext cx="2318983" cy="2307388"/>
          </a:xfrm>
          <a:custGeom>
            <a:avLst/>
            <a:gdLst/>
            <a:ahLst/>
            <a:cxnLst/>
            <a:rect l="l" t="t" r="r" b="b"/>
            <a:pathLst>
              <a:path w="2318983" h="2307388" extrusionOk="0">
                <a:moveTo>
                  <a:pt x="0" y="0"/>
                </a:moveTo>
                <a:lnTo>
                  <a:pt x="2318983" y="0"/>
                </a:lnTo>
                <a:lnTo>
                  <a:pt x="2318983" y="2307388"/>
                </a:lnTo>
                <a:lnTo>
                  <a:pt x="0" y="230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36" name="Google Shape;236;p25"/>
          <p:cNvSpPr/>
          <p:nvPr/>
        </p:nvSpPr>
        <p:spPr>
          <a:xfrm rot="-894226">
            <a:off x="13334607" y="9122227"/>
            <a:ext cx="2634474" cy="2077942"/>
          </a:xfrm>
          <a:custGeom>
            <a:avLst/>
            <a:gdLst/>
            <a:ahLst/>
            <a:cxnLst/>
            <a:rect l="l" t="t" r="r" b="b"/>
            <a:pathLst>
              <a:path w="2631368" h="2075492" extrusionOk="0">
                <a:moveTo>
                  <a:pt x="0" y="0"/>
                </a:moveTo>
                <a:lnTo>
                  <a:pt x="2631368" y="0"/>
                </a:lnTo>
                <a:lnTo>
                  <a:pt x="2631368" y="2075492"/>
                </a:lnTo>
                <a:lnTo>
                  <a:pt x="0" y="2075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237" name="Google Shape;237;p25" title="9c221c7f2b85a08a4f986a4375349ad4.jp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549758" y="718525"/>
            <a:ext cx="5714838" cy="936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 rot="1928827">
            <a:off x="15309799" y="4809979"/>
            <a:ext cx="2759429" cy="2176500"/>
          </a:xfrm>
          <a:custGeom>
            <a:avLst/>
            <a:gdLst/>
            <a:ahLst/>
            <a:cxnLst/>
            <a:rect l="l" t="t" r="r" b="b"/>
            <a:pathLst>
              <a:path w="2759429" h="2176500" extrusionOk="0">
                <a:moveTo>
                  <a:pt x="0" y="0"/>
                </a:moveTo>
                <a:lnTo>
                  <a:pt x="2759429" y="0"/>
                </a:lnTo>
                <a:lnTo>
                  <a:pt x="2759429" y="2176500"/>
                </a:lnTo>
                <a:lnTo>
                  <a:pt x="0" y="21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4" name="Google Shape;94;p2"/>
          <p:cNvSpPr/>
          <p:nvPr/>
        </p:nvSpPr>
        <p:spPr>
          <a:xfrm>
            <a:off x="12340755" y="6729691"/>
            <a:ext cx="2531774" cy="2528609"/>
          </a:xfrm>
          <a:custGeom>
            <a:avLst/>
            <a:gdLst/>
            <a:ahLst/>
            <a:cxnLst/>
            <a:rect l="l" t="t" r="r" b="b"/>
            <a:pathLst>
              <a:path w="2531774" h="2528609" extrusionOk="0">
                <a:moveTo>
                  <a:pt x="0" y="0"/>
                </a:moveTo>
                <a:lnTo>
                  <a:pt x="2531775" y="0"/>
                </a:lnTo>
                <a:lnTo>
                  <a:pt x="2531775" y="2528609"/>
                </a:lnTo>
                <a:lnTo>
                  <a:pt x="0" y="2528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5" name="Google Shape;95;p2"/>
          <p:cNvSpPr/>
          <p:nvPr/>
        </p:nvSpPr>
        <p:spPr>
          <a:xfrm rot="10800000">
            <a:off x="11956090" y="386033"/>
            <a:ext cx="2461942" cy="2461942"/>
          </a:xfrm>
          <a:custGeom>
            <a:avLst/>
            <a:gdLst/>
            <a:ahLst/>
            <a:cxnLst/>
            <a:rect l="l" t="t" r="r" b="b"/>
            <a:pathLst>
              <a:path w="2461942" h="2461942" extrusionOk="0">
                <a:moveTo>
                  <a:pt x="0" y="0"/>
                </a:moveTo>
                <a:lnTo>
                  <a:pt x="2461942" y="0"/>
                </a:lnTo>
                <a:lnTo>
                  <a:pt x="2461942" y="2461942"/>
                </a:lnTo>
                <a:lnTo>
                  <a:pt x="0" y="246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6" name="Google Shape;96;p2"/>
          <p:cNvSpPr/>
          <p:nvPr/>
        </p:nvSpPr>
        <p:spPr>
          <a:xfrm rot="-724139">
            <a:off x="11989289" y="3487610"/>
            <a:ext cx="3234706" cy="1787175"/>
          </a:xfrm>
          <a:custGeom>
            <a:avLst/>
            <a:gdLst/>
            <a:ahLst/>
            <a:cxnLst/>
            <a:rect l="l" t="t" r="r" b="b"/>
            <a:pathLst>
              <a:path w="3234706" h="1787175" extrusionOk="0">
                <a:moveTo>
                  <a:pt x="0" y="0"/>
                </a:moveTo>
                <a:lnTo>
                  <a:pt x="3234707" y="0"/>
                </a:lnTo>
                <a:lnTo>
                  <a:pt x="3234707" y="1787175"/>
                </a:lnTo>
                <a:lnTo>
                  <a:pt x="0" y="178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7" name="Google Shape;97;p2"/>
          <p:cNvSpPr/>
          <p:nvPr/>
        </p:nvSpPr>
        <p:spPr>
          <a:xfrm>
            <a:off x="403435" y="1028700"/>
            <a:ext cx="11185048" cy="822960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7" y="0"/>
                </a:lnTo>
                <a:lnTo>
                  <a:pt x="11185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054205" y="2847057"/>
            <a:ext cx="9883500" cy="5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</a:rPr>
              <a:t>Actividad:</a:t>
            </a:r>
            <a:endParaRPr sz="44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chemeClr val="dk1"/>
                </a:solidFill>
              </a:rPr>
              <a:t>¿QUÉ HARÍAS TÚ?</a:t>
            </a:r>
            <a:endParaRPr sz="75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1100832">
            <a:off x="15375086" y="141980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0" name="Google Shape;100;p2"/>
          <p:cNvSpPr/>
          <p:nvPr/>
        </p:nvSpPr>
        <p:spPr>
          <a:xfrm rot="10723131">
            <a:off x="1052274" y="1628914"/>
            <a:ext cx="1078891" cy="1207151"/>
          </a:xfrm>
          <a:custGeom>
            <a:avLst/>
            <a:gdLst/>
            <a:ahLst/>
            <a:cxnLst/>
            <a:rect l="l" t="t" r="r" b="b"/>
            <a:pathLst>
              <a:path w="1078891" h="1207151" extrusionOk="0">
                <a:moveTo>
                  <a:pt x="0" y="0"/>
                </a:moveTo>
                <a:lnTo>
                  <a:pt x="1078891" y="0"/>
                </a:lnTo>
                <a:lnTo>
                  <a:pt x="1078891" y="1207151"/>
                </a:lnTo>
                <a:lnTo>
                  <a:pt x="0" y="1207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2392680" y="227464"/>
            <a:ext cx="140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/>
              <a:t>¿ QUE HARIAS TU?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8" name="Google Shape;108;p4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9" name="Google Shape;109;p4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0" name="Google Shape;110;p4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1" name="Google Shape;111;p4"/>
          <p:cNvSpPr/>
          <p:nvPr/>
        </p:nvSpPr>
        <p:spPr>
          <a:xfrm>
            <a:off x="2834640" y="990600"/>
            <a:ext cx="11978640" cy="818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Objetivo:</a:t>
            </a:r>
            <a:b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Reflexionar sobre el </a:t>
            </a: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 trato, el respeto y la empatía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fortalecer la convivencia dentro del curso.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profesora comenta al curso:</a:t>
            </a: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“Para que nuestro curso sea un lugar donde todos se sientan bien, es importante tratarnos con respeto y ayudarnos. Hoy vamos a pensar qué podemos hacer para tener una buena convivencia.”</a:t>
            </a:r>
            <a:endParaRPr sz="3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100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Situaciones para pensar</a:t>
            </a:r>
            <a:br>
              <a:rPr lang="en-US" sz="3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profesora plantea algunas situaciones y muestra algunas láminas y pregunta a los estudiantes:</a:t>
            </a:r>
            <a:endParaRPr sz="3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5d06b0b2c_0_3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95d06b0b2c_0_3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¿QUE HARIAS TU?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95d06b0b2c_0_3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9" name="Google Shape;119;g395d06b0b2c_0_3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0" name="Google Shape;120;g395d06b0b2c_0_3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g395d06b0b2c_0_3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g395d06b0b2c_0_3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1</a:t>
            </a: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“Un compañero está solo en el recreo y nadie juega con él.”</a:t>
            </a:r>
            <a:b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Preguntar:</a:t>
            </a: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53975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entury Gothic"/>
              <a:buChar char="●"/>
            </a:pP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podríamos hacer para ayudar?</a:t>
            </a: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5d06b0b2c_0_13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95d06b0b2c_0_13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¿QUE HARIAS TU?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95d06b0b2c_0_13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0" name="Google Shape;130;g395d06b0b2c_0_13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1" name="Google Shape;131;g395d06b0b2c_0_13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2" name="Google Shape;132;g395d06b0b2c_0_13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3" name="Google Shape;133;g395d06b0b2c_0_13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2</a:t>
            </a: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1100" b="1">
                <a:solidFill>
                  <a:schemeClr val="dk1"/>
                </a:solidFill>
              </a:rPr>
            </a:b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“Dos compañeros se pelean por un lápiz.”</a:t>
            </a:r>
            <a:b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Preguntar:</a:t>
            </a: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50165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entury Gothic"/>
              <a:buChar char="●"/>
            </a:pP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podrían resolver el problema sin pelear?</a:t>
            </a:r>
            <a:endParaRPr sz="8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5d06b0b2c_0_24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5d06b0b2c_0_24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¿QUE HARÍAS TU?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95d06b0b2c_0_24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41" name="Google Shape;141;g395d06b0b2c_0_24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42" name="Google Shape;142;g395d06b0b2c_0_24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43" name="Google Shape;143;g395d06b0b2c_0_24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44" name="Google Shape;144;g395d06b0b2c_0_24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3</a:t>
            </a:r>
            <a:b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“Una compañera se equivoca al leer y algunos se ríen.”</a:t>
            </a:r>
            <a:br>
              <a:rPr lang="en-US" sz="3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Preguntar: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826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●"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sería lo correcto hacer?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estudiantes levantan la mano y comentan sus ideas.</a:t>
            </a: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5d06b0b2c_0_48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5d06b0b2c_0_48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Mostrar láminas y preguntar si es correcta la acción o no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95d06b0b2c_0_48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52" name="Google Shape;152;g395d06b0b2c_0_48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53" name="Google Shape;153;g395d06b0b2c_0_48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54" name="Google Shape;154;g395d06b0b2c_0_48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55" name="Google Shape;155;g395d06b0b2c_0_48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56" name="Google Shape;156;g395d06b0b2c_0_48" title="6ed7b0f739b33a16e12eb16250141215.jpg"/>
          <p:cNvPicPr preferRelativeResize="0"/>
          <p:nvPr/>
        </p:nvPicPr>
        <p:blipFill rotWithShape="1">
          <a:blip r:embed="rId7">
            <a:alphaModFix/>
          </a:blip>
          <a:srcRect l="11855" b="11855"/>
          <a:stretch/>
        </p:blipFill>
        <p:spPr>
          <a:xfrm>
            <a:off x="6087725" y="2132925"/>
            <a:ext cx="5902350" cy="59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5d06b0b2c_0_59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5d06b0b2c_0_59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700" b="1"/>
              <a:t>Mostrar láminas y preguntar si es correcta la acción o no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95d06b0b2c_0_59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64" name="Google Shape;164;g395d06b0b2c_0_59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65" name="Google Shape;165;g395d06b0b2c_0_59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66" name="Google Shape;166;g395d06b0b2c_0_59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67" name="Google Shape;167;g395d06b0b2c_0_59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68" name="Google Shape;168;g395d06b0b2c_0_59" title="79ab3e121b30b585bd22ee6d2cb57c8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2400" y="2350525"/>
            <a:ext cx="5734575" cy="57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5d06b0b2c_0_71"/>
          <p:cNvSpPr txBox="1"/>
          <p:nvPr/>
        </p:nvSpPr>
        <p:spPr>
          <a:xfrm>
            <a:off x="368593" y="579889"/>
            <a:ext cx="175509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95d06b0b2c_0_71"/>
          <p:cNvSpPr txBox="1"/>
          <p:nvPr/>
        </p:nvSpPr>
        <p:spPr>
          <a:xfrm>
            <a:off x="2392680" y="227464"/>
            <a:ext cx="1405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700" b="1">
                <a:solidFill>
                  <a:schemeClr val="dk1"/>
                </a:solidFill>
              </a:rPr>
              <a:t>Mostrar láminas y preguntar si es correcta la acción o no</a:t>
            </a:r>
            <a:endParaRPr sz="3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95d06b0b2c_0_71"/>
          <p:cNvSpPr/>
          <p:nvPr/>
        </p:nvSpPr>
        <p:spPr>
          <a:xfrm rot="1100666">
            <a:off x="15420510" y="7394116"/>
            <a:ext cx="2331301" cy="2331301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76" name="Google Shape;176;g395d06b0b2c_0_71"/>
          <p:cNvSpPr/>
          <p:nvPr/>
        </p:nvSpPr>
        <p:spPr>
          <a:xfrm rot="1359176">
            <a:off x="360587" y="730132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77" name="Google Shape;177;g395d06b0b2c_0_71"/>
          <p:cNvSpPr/>
          <p:nvPr/>
        </p:nvSpPr>
        <p:spPr>
          <a:xfrm rot="-2245354">
            <a:off x="15558823" y="108600"/>
            <a:ext cx="1969061" cy="1998214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78" name="Google Shape;178;g395d06b0b2c_0_71"/>
          <p:cNvSpPr/>
          <p:nvPr/>
        </p:nvSpPr>
        <p:spPr>
          <a:xfrm rot="-1429206">
            <a:off x="375156" y="13837"/>
            <a:ext cx="1742744" cy="2222428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79" name="Google Shape;179;g395d06b0b2c_0_71"/>
          <p:cNvSpPr/>
          <p:nvPr/>
        </p:nvSpPr>
        <p:spPr>
          <a:xfrm>
            <a:off x="2834640" y="990600"/>
            <a:ext cx="11978700" cy="8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80" name="Google Shape;180;g395d06b0b2c_0_71" title="little-kid-hug-best-friend-260nw-216833227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7910" y="1641001"/>
            <a:ext cx="6083115" cy="7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Personalizado</PresentationFormat>
  <Paragraphs>272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 Black</vt:lpstr>
      <vt:lpstr>Arial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COMPUTACION</dc:creator>
  <cp:lastModifiedBy>victor ulloa fernandez</cp:lastModifiedBy>
  <cp:revision>1</cp:revision>
  <dcterms:created xsi:type="dcterms:W3CDTF">2006-08-16T00:00:00Z</dcterms:created>
  <dcterms:modified xsi:type="dcterms:W3CDTF">2026-04-27T05:58:39Z</dcterms:modified>
</cp:coreProperties>
</file>