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8" r:id="rId6"/>
    <p:sldId id="266" r:id="rId7"/>
    <p:sldId id="269" r:id="rId8"/>
    <p:sldId id="267" r:id="rId9"/>
    <p:sldId id="264" r:id="rId10"/>
    <p:sldId id="265" r:id="rId11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hiZup7XM7YilLS9q29Q7S3D6I1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5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76742766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376742766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76742766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376742766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6.png"/><Relationship Id="rId1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openxmlformats.org/officeDocument/2006/relationships/image" Target="../media/image5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5" Type="http://schemas.openxmlformats.org/officeDocument/2006/relationships/image" Target="../media/image21.pn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4.png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6.png"/><Relationship Id="rId1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openxmlformats.org/officeDocument/2006/relationships/image" Target="../media/image5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5" Type="http://schemas.openxmlformats.org/officeDocument/2006/relationships/image" Target="../media/image21.pn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4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3040011" y="364730"/>
            <a:ext cx="11476457" cy="4570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b="1" i="0" u="none" strike="noStrike" cap="none" dirty="0">
                <a:solidFill>
                  <a:srgbClr val="191919"/>
                </a:solidFill>
                <a:latin typeface="Arial Black" pitchFamily="34" charset="0"/>
                <a:sym typeface="Arial"/>
              </a:rPr>
              <a:t>BIENVENIDOS Y BIENVENIDAS AL INICIO DEL AÑO ESCOLAR 2026</a:t>
            </a:r>
            <a:endParaRPr sz="6600" b="1">
              <a:latin typeface="Arial Black" pitchFamily="34" charset="0"/>
            </a:endParaRPr>
          </a:p>
        </p:txBody>
      </p:sp>
      <p:sp>
        <p:nvSpPr>
          <p:cNvPr id="85" name="Google Shape;85;p1"/>
          <p:cNvSpPr/>
          <p:nvPr/>
        </p:nvSpPr>
        <p:spPr>
          <a:xfrm rot="6648497" flipH="1">
            <a:off x="14845886" y="7096529"/>
            <a:ext cx="3494787" cy="2297822"/>
          </a:xfrm>
          <a:custGeom>
            <a:avLst/>
            <a:gdLst/>
            <a:ahLst/>
            <a:cxnLst/>
            <a:rect l="l" t="t" r="r" b="b"/>
            <a:pathLst>
              <a:path w="3494787" h="2297822" extrusionOk="0">
                <a:moveTo>
                  <a:pt x="3494787" y="0"/>
                </a:moveTo>
                <a:lnTo>
                  <a:pt x="0" y="0"/>
                </a:lnTo>
                <a:lnTo>
                  <a:pt x="0" y="2297822"/>
                </a:lnTo>
                <a:lnTo>
                  <a:pt x="3494787" y="2297822"/>
                </a:lnTo>
                <a:lnTo>
                  <a:pt x="349478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87" name="Google Shape;87;p1"/>
          <p:cNvSpPr/>
          <p:nvPr/>
        </p:nvSpPr>
        <p:spPr>
          <a:xfrm rot="1514176">
            <a:off x="-360798" y="8130648"/>
            <a:ext cx="3240381" cy="1539026"/>
          </a:xfrm>
          <a:custGeom>
            <a:avLst/>
            <a:gdLst/>
            <a:ahLst/>
            <a:cxnLst/>
            <a:rect l="l" t="t" r="r" b="b"/>
            <a:pathLst>
              <a:path w="4240481" h="2120241" extrusionOk="0">
                <a:moveTo>
                  <a:pt x="0" y="0"/>
                </a:moveTo>
                <a:lnTo>
                  <a:pt x="4240481" y="0"/>
                </a:lnTo>
                <a:lnTo>
                  <a:pt x="4240481" y="2120241"/>
                </a:lnTo>
                <a:lnTo>
                  <a:pt x="0" y="21202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88" name="Google Shape;88;p1"/>
          <p:cNvSpPr/>
          <p:nvPr/>
        </p:nvSpPr>
        <p:spPr>
          <a:xfrm>
            <a:off x="-667272" y="3379380"/>
            <a:ext cx="3292350" cy="3259427"/>
          </a:xfrm>
          <a:custGeom>
            <a:avLst/>
            <a:gdLst/>
            <a:ahLst/>
            <a:cxnLst/>
            <a:rect l="l" t="t" r="r" b="b"/>
            <a:pathLst>
              <a:path w="3292350" h="3259427" extrusionOk="0">
                <a:moveTo>
                  <a:pt x="0" y="0"/>
                </a:moveTo>
                <a:lnTo>
                  <a:pt x="3292350" y="0"/>
                </a:lnTo>
                <a:lnTo>
                  <a:pt x="3292350" y="3259427"/>
                </a:lnTo>
                <a:lnTo>
                  <a:pt x="0" y="32594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91" name="Google Shape;91;p1"/>
          <p:cNvSpPr/>
          <p:nvPr/>
        </p:nvSpPr>
        <p:spPr>
          <a:xfrm>
            <a:off x="16215360" y="914400"/>
            <a:ext cx="2072640" cy="1710940"/>
          </a:xfrm>
          <a:custGeom>
            <a:avLst/>
            <a:gdLst/>
            <a:ahLst/>
            <a:cxnLst/>
            <a:rect l="l" t="t" r="r" b="b"/>
            <a:pathLst>
              <a:path w="2611202" h="2026946" extrusionOk="0">
                <a:moveTo>
                  <a:pt x="0" y="0"/>
                </a:moveTo>
                <a:lnTo>
                  <a:pt x="2611202" y="0"/>
                </a:lnTo>
                <a:lnTo>
                  <a:pt x="2611202" y="2026946"/>
                </a:lnTo>
                <a:lnTo>
                  <a:pt x="0" y="20269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94" name="Google Shape;94;p1"/>
          <p:cNvSpPr/>
          <p:nvPr/>
        </p:nvSpPr>
        <p:spPr>
          <a:xfrm rot="1073869">
            <a:off x="202161" y="309268"/>
            <a:ext cx="2276295" cy="1674085"/>
          </a:xfrm>
          <a:custGeom>
            <a:avLst/>
            <a:gdLst/>
            <a:ahLst/>
            <a:cxnLst/>
            <a:rect l="l" t="t" r="r" b="b"/>
            <a:pathLst>
              <a:path w="2728582" h="1896365" extrusionOk="0">
                <a:moveTo>
                  <a:pt x="0" y="0"/>
                </a:moveTo>
                <a:lnTo>
                  <a:pt x="2728582" y="0"/>
                </a:lnTo>
                <a:lnTo>
                  <a:pt x="2728582" y="1896364"/>
                </a:lnTo>
                <a:lnTo>
                  <a:pt x="0" y="18963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95" name="Google Shape;95;p1"/>
          <p:cNvSpPr/>
          <p:nvPr/>
        </p:nvSpPr>
        <p:spPr>
          <a:xfrm rot="1077228">
            <a:off x="15169900" y="-113648"/>
            <a:ext cx="1874368" cy="2136355"/>
          </a:xfrm>
          <a:custGeom>
            <a:avLst/>
            <a:gdLst/>
            <a:ahLst/>
            <a:cxnLst/>
            <a:rect l="l" t="t" r="r" b="b"/>
            <a:pathLst>
              <a:path w="2773486" h="2833702" extrusionOk="0">
                <a:moveTo>
                  <a:pt x="0" y="0"/>
                </a:moveTo>
                <a:lnTo>
                  <a:pt x="2773486" y="0"/>
                </a:lnTo>
                <a:lnTo>
                  <a:pt x="2773486" y="2833702"/>
                </a:lnTo>
                <a:lnTo>
                  <a:pt x="0" y="28337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98" name="Google Shape;98;p1"/>
          <p:cNvSpPr/>
          <p:nvPr/>
        </p:nvSpPr>
        <p:spPr>
          <a:xfrm>
            <a:off x="16106933" y="3526272"/>
            <a:ext cx="1714791" cy="2760227"/>
          </a:xfrm>
          <a:custGeom>
            <a:avLst/>
            <a:gdLst/>
            <a:ahLst/>
            <a:cxnLst/>
            <a:rect l="l" t="t" r="r" b="b"/>
            <a:pathLst>
              <a:path w="1714791" h="2760227" extrusionOk="0">
                <a:moveTo>
                  <a:pt x="0" y="0"/>
                </a:moveTo>
                <a:lnTo>
                  <a:pt x="1714791" y="0"/>
                </a:lnTo>
                <a:lnTo>
                  <a:pt x="1714791" y="2760227"/>
                </a:lnTo>
                <a:lnTo>
                  <a:pt x="0" y="27602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pic>
        <p:nvPicPr>
          <p:cNvPr id="20" name="19 Imagen" descr="fotografia volvamos a clases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99560" y="4846319"/>
            <a:ext cx="9860280" cy="5149517"/>
          </a:xfrm>
          <a:prstGeom prst="rect">
            <a:avLst/>
          </a:prstGeom>
        </p:spPr>
      </p:pic>
      <p:pic>
        <p:nvPicPr>
          <p:cNvPr id="21" name="20 Imagen"/>
          <p:cNvPicPr/>
          <p:nvPr/>
        </p:nvPicPr>
        <p:blipFill>
          <a:blip r:embed="rId11" cstate="print"/>
          <a:srcRect l="16011" r="17480"/>
          <a:stretch>
            <a:fillRect/>
          </a:stretch>
        </p:blipFill>
        <p:spPr bwMode="auto">
          <a:xfrm>
            <a:off x="3215640" y="198120"/>
            <a:ext cx="1478279" cy="179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21 Imagen"/>
          <p:cNvPicPr/>
          <p:nvPr/>
        </p:nvPicPr>
        <p:blipFill>
          <a:blip r:embed="rId11" cstate="print"/>
          <a:srcRect l="16011" r="17480"/>
          <a:stretch>
            <a:fillRect/>
          </a:stretch>
        </p:blipFill>
        <p:spPr bwMode="auto">
          <a:xfrm>
            <a:off x="13167360" y="182880"/>
            <a:ext cx="1478279" cy="179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767427667c_0_0"/>
          <p:cNvSpPr txBox="1"/>
          <p:nvPr/>
        </p:nvSpPr>
        <p:spPr>
          <a:xfrm>
            <a:off x="3529433" y="819150"/>
            <a:ext cx="11443500" cy="664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endParaRPr lang="es-MX" sz="4800" b="1" dirty="0">
              <a:latin typeface="Century Gothic" pitchFamily="34" charset="0"/>
            </a:endParaRPr>
          </a:p>
          <a:p>
            <a:pPr lvl="0" algn="ctr">
              <a:lnSpc>
                <a:spcPct val="150000"/>
              </a:lnSpc>
            </a:pPr>
            <a:endParaRPr lang="es-MX" sz="4800" b="1" dirty="0">
              <a:latin typeface="Century Gothic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es-MX" sz="4800" b="1" dirty="0">
                <a:latin typeface="Century Gothic" pitchFamily="34" charset="0"/>
              </a:rPr>
              <a:t>“El curso que soñamos no se construye solo… se construye con cada palabra, cada acción y cada decisión que tomamos juntos.”</a:t>
            </a:r>
            <a:endParaRPr sz="4800" b="1" i="0" u="none" strike="noStrike" cap="none">
              <a:solidFill>
                <a:schemeClr val="dk1"/>
              </a:solidFill>
              <a:latin typeface="Century Gothic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3767427667c_0_0"/>
          <p:cNvSpPr/>
          <p:nvPr/>
        </p:nvSpPr>
        <p:spPr>
          <a:xfrm rot="6647444" flipH="1">
            <a:off x="15744395" y="6035889"/>
            <a:ext cx="3495224" cy="2298109"/>
          </a:xfrm>
          <a:custGeom>
            <a:avLst/>
            <a:gdLst/>
            <a:ahLst/>
            <a:cxnLst/>
            <a:rect l="l" t="t" r="r" b="b"/>
            <a:pathLst>
              <a:path w="3494787" h="2297822" extrusionOk="0">
                <a:moveTo>
                  <a:pt x="3494787" y="0"/>
                </a:moveTo>
                <a:lnTo>
                  <a:pt x="0" y="0"/>
                </a:lnTo>
                <a:lnTo>
                  <a:pt x="0" y="2297822"/>
                </a:lnTo>
                <a:lnTo>
                  <a:pt x="3494787" y="2297822"/>
                </a:lnTo>
                <a:lnTo>
                  <a:pt x="349478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97" name="Google Shape;197;g3767427667c_0_0"/>
          <p:cNvSpPr/>
          <p:nvPr/>
        </p:nvSpPr>
        <p:spPr>
          <a:xfrm rot="439219">
            <a:off x="15300901" y="7741296"/>
            <a:ext cx="2778850" cy="2778850"/>
          </a:xfrm>
          <a:custGeom>
            <a:avLst/>
            <a:gdLst/>
            <a:ahLst/>
            <a:cxnLst/>
            <a:rect l="l" t="t" r="r" b="b"/>
            <a:pathLst>
              <a:path w="2777028" h="2777028" extrusionOk="0">
                <a:moveTo>
                  <a:pt x="0" y="0"/>
                </a:moveTo>
                <a:lnTo>
                  <a:pt x="2777028" y="0"/>
                </a:lnTo>
                <a:lnTo>
                  <a:pt x="2777028" y="2777028"/>
                </a:lnTo>
                <a:lnTo>
                  <a:pt x="0" y="27770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98" name="Google Shape;198;g3767427667c_0_0"/>
          <p:cNvSpPr/>
          <p:nvPr/>
        </p:nvSpPr>
        <p:spPr>
          <a:xfrm rot="1517095">
            <a:off x="-962837" y="8380333"/>
            <a:ext cx="4244256" cy="2122128"/>
          </a:xfrm>
          <a:custGeom>
            <a:avLst/>
            <a:gdLst/>
            <a:ahLst/>
            <a:cxnLst/>
            <a:rect l="l" t="t" r="r" b="b"/>
            <a:pathLst>
              <a:path w="4240481" h="2120241" extrusionOk="0">
                <a:moveTo>
                  <a:pt x="0" y="0"/>
                </a:moveTo>
                <a:lnTo>
                  <a:pt x="4240481" y="0"/>
                </a:lnTo>
                <a:lnTo>
                  <a:pt x="4240481" y="2120241"/>
                </a:lnTo>
                <a:lnTo>
                  <a:pt x="0" y="21202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99" name="Google Shape;199;g3767427667c_0_0"/>
          <p:cNvSpPr/>
          <p:nvPr/>
        </p:nvSpPr>
        <p:spPr>
          <a:xfrm>
            <a:off x="-911112" y="4644300"/>
            <a:ext cx="3292350" cy="3259427"/>
          </a:xfrm>
          <a:custGeom>
            <a:avLst/>
            <a:gdLst/>
            <a:ahLst/>
            <a:cxnLst/>
            <a:rect l="l" t="t" r="r" b="b"/>
            <a:pathLst>
              <a:path w="3292350" h="3259427" extrusionOk="0">
                <a:moveTo>
                  <a:pt x="0" y="0"/>
                </a:moveTo>
                <a:lnTo>
                  <a:pt x="3292350" y="0"/>
                </a:lnTo>
                <a:lnTo>
                  <a:pt x="3292350" y="3259427"/>
                </a:lnTo>
                <a:lnTo>
                  <a:pt x="0" y="32594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00" name="Google Shape;200;g3767427667c_0_0"/>
          <p:cNvSpPr/>
          <p:nvPr/>
        </p:nvSpPr>
        <p:spPr>
          <a:xfrm rot="1359176">
            <a:off x="1095650" y="7027001"/>
            <a:ext cx="2542702" cy="2396497"/>
          </a:xfrm>
          <a:custGeom>
            <a:avLst/>
            <a:gdLst/>
            <a:ahLst/>
            <a:cxnLst/>
            <a:rect l="l" t="t" r="r" b="b"/>
            <a:pathLst>
              <a:path w="2543680" h="2397419" extrusionOk="0">
                <a:moveTo>
                  <a:pt x="0" y="0"/>
                </a:moveTo>
                <a:lnTo>
                  <a:pt x="2543680" y="0"/>
                </a:lnTo>
                <a:lnTo>
                  <a:pt x="2543680" y="2397419"/>
                </a:lnTo>
                <a:lnTo>
                  <a:pt x="0" y="2397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01" name="Google Shape;201;g3767427667c_0_0"/>
          <p:cNvSpPr/>
          <p:nvPr/>
        </p:nvSpPr>
        <p:spPr>
          <a:xfrm>
            <a:off x="2995662" y="9258300"/>
            <a:ext cx="2104405" cy="1807158"/>
          </a:xfrm>
          <a:custGeom>
            <a:avLst/>
            <a:gdLst/>
            <a:ahLst/>
            <a:cxnLst/>
            <a:rect l="l" t="t" r="r" b="b"/>
            <a:pathLst>
              <a:path w="2104405" h="1807158" extrusionOk="0">
                <a:moveTo>
                  <a:pt x="0" y="0"/>
                </a:moveTo>
                <a:lnTo>
                  <a:pt x="2104405" y="0"/>
                </a:lnTo>
                <a:lnTo>
                  <a:pt x="2104405" y="1807158"/>
                </a:lnTo>
                <a:lnTo>
                  <a:pt x="0" y="18071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02" name="Google Shape;202;g3767427667c_0_0"/>
          <p:cNvSpPr/>
          <p:nvPr/>
        </p:nvSpPr>
        <p:spPr>
          <a:xfrm>
            <a:off x="16187088" y="232634"/>
            <a:ext cx="2611202" cy="2026946"/>
          </a:xfrm>
          <a:custGeom>
            <a:avLst/>
            <a:gdLst/>
            <a:ahLst/>
            <a:cxnLst/>
            <a:rect l="l" t="t" r="r" b="b"/>
            <a:pathLst>
              <a:path w="2611202" h="2026946" extrusionOk="0">
                <a:moveTo>
                  <a:pt x="0" y="0"/>
                </a:moveTo>
                <a:lnTo>
                  <a:pt x="2611202" y="0"/>
                </a:lnTo>
                <a:lnTo>
                  <a:pt x="2611202" y="2026946"/>
                </a:lnTo>
                <a:lnTo>
                  <a:pt x="0" y="20269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03" name="Google Shape;203;g3767427667c_0_0"/>
          <p:cNvSpPr/>
          <p:nvPr/>
        </p:nvSpPr>
        <p:spPr>
          <a:xfrm rot="-2243117">
            <a:off x="14808684" y="1549347"/>
            <a:ext cx="2533806" cy="2530638"/>
          </a:xfrm>
          <a:custGeom>
            <a:avLst/>
            <a:gdLst/>
            <a:ahLst/>
            <a:cxnLst/>
            <a:rect l="l" t="t" r="r" b="b"/>
            <a:pathLst>
              <a:path w="2532437" h="2529271" extrusionOk="0">
                <a:moveTo>
                  <a:pt x="0" y="0"/>
                </a:moveTo>
                <a:lnTo>
                  <a:pt x="2532437" y="0"/>
                </a:lnTo>
                <a:lnTo>
                  <a:pt x="2532437" y="2529271"/>
                </a:lnTo>
                <a:lnTo>
                  <a:pt x="0" y="25292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04" name="Google Shape;204;g3767427667c_0_0"/>
          <p:cNvSpPr/>
          <p:nvPr/>
        </p:nvSpPr>
        <p:spPr>
          <a:xfrm rot="-1057145">
            <a:off x="-219994" y="-3545"/>
            <a:ext cx="2496420" cy="2496420"/>
          </a:xfrm>
          <a:custGeom>
            <a:avLst/>
            <a:gdLst/>
            <a:ahLst/>
            <a:cxnLst/>
            <a:rect l="l" t="t" r="r" b="b"/>
            <a:pathLst>
              <a:path w="2497966" h="2497966" extrusionOk="0">
                <a:moveTo>
                  <a:pt x="0" y="0"/>
                </a:moveTo>
                <a:lnTo>
                  <a:pt x="2497966" y="0"/>
                </a:lnTo>
                <a:lnTo>
                  <a:pt x="2497966" y="2497966"/>
                </a:lnTo>
                <a:lnTo>
                  <a:pt x="0" y="2497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05" name="Google Shape;205;g3767427667c_0_0"/>
          <p:cNvSpPr/>
          <p:nvPr/>
        </p:nvSpPr>
        <p:spPr>
          <a:xfrm rot="1073513">
            <a:off x="41520" y="3094963"/>
            <a:ext cx="2731054" cy="1898083"/>
          </a:xfrm>
          <a:custGeom>
            <a:avLst/>
            <a:gdLst/>
            <a:ahLst/>
            <a:cxnLst/>
            <a:rect l="l" t="t" r="r" b="b"/>
            <a:pathLst>
              <a:path w="2728582" h="1896365" extrusionOk="0">
                <a:moveTo>
                  <a:pt x="0" y="0"/>
                </a:moveTo>
                <a:lnTo>
                  <a:pt x="2728582" y="0"/>
                </a:lnTo>
                <a:lnTo>
                  <a:pt x="2728582" y="1896364"/>
                </a:lnTo>
                <a:lnTo>
                  <a:pt x="0" y="18963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06" name="Google Shape;206;g3767427667c_0_0"/>
          <p:cNvSpPr/>
          <p:nvPr/>
        </p:nvSpPr>
        <p:spPr>
          <a:xfrm rot="1073513">
            <a:off x="13944413" y="-933224"/>
            <a:ext cx="2775998" cy="2836269"/>
          </a:xfrm>
          <a:custGeom>
            <a:avLst/>
            <a:gdLst/>
            <a:ahLst/>
            <a:cxnLst/>
            <a:rect l="l" t="t" r="r" b="b"/>
            <a:pathLst>
              <a:path w="2773486" h="2833702" extrusionOk="0">
                <a:moveTo>
                  <a:pt x="0" y="0"/>
                </a:moveTo>
                <a:lnTo>
                  <a:pt x="2773486" y="0"/>
                </a:lnTo>
                <a:lnTo>
                  <a:pt x="2773486" y="2833702"/>
                </a:lnTo>
                <a:lnTo>
                  <a:pt x="0" y="28337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07" name="Google Shape;207;g3767427667c_0_0"/>
          <p:cNvSpPr/>
          <p:nvPr/>
        </p:nvSpPr>
        <p:spPr>
          <a:xfrm>
            <a:off x="3237132" y="-1409762"/>
            <a:ext cx="2465518" cy="2450108"/>
          </a:xfrm>
          <a:custGeom>
            <a:avLst/>
            <a:gdLst/>
            <a:ahLst/>
            <a:cxnLst/>
            <a:rect l="l" t="t" r="r" b="b"/>
            <a:pathLst>
              <a:path w="2465518" h="2450108" extrusionOk="0">
                <a:moveTo>
                  <a:pt x="0" y="0"/>
                </a:moveTo>
                <a:lnTo>
                  <a:pt x="2465518" y="0"/>
                </a:lnTo>
                <a:lnTo>
                  <a:pt x="2465518" y="2450109"/>
                </a:lnTo>
                <a:lnTo>
                  <a:pt x="0" y="2450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08" name="Google Shape;208;g3767427667c_0_0"/>
          <p:cNvSpPr/>
          <p:nvPr/>
        </p:nvSpPr>
        <p:spPr>
          <a:xfrm rot="-1432517">
            <a:off x="1222274" y="-9869"/>
            <a:ext cx="2134167" cy="2767153"/>
          </a:xfrm>
          <a:custGeom>
            <a:avLst/>
            <a:gdLst/>
            <a:ahLst/>
            <a:cxnLst/>
            <a:rect l="l" t="t" r="r" b="b"/>
            <a:pathLst>
              <a:path w="2132834" h="2765425" extrusionOk="0">
                <a:moveTo>
                  <a:pt x="0" y="0"/>
                </a:moveTo>
                <a:lnTo>
                  <a:pt x="2132835" y="0"/>
                </a:lnTo>
                <a:lnTo>
                  <a:pt x="2132835" y="2765426"/>
                </a:lnTo>
                <a:lnTo>
                  <a:pt x="0" y="27654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09" name="Google Shape;209;g3767427667c_0_0"/>
          <p:cNvSpPr/>
          <p:nvPr/>
        </p:nvSpPr>
        <p:spPr>
          <a:xfrm>
            <a:off x="15329693" y="4974072"/>
            <a:ext cx="1714791" cy="2760227"/>
          </a:xfrm>
          <a:custGeom>
            <a:avLst/>
            <a:gdLst/>
            <a:ahLst/>
            <a:cxnLst/>
            <a:rect l="l" t="t" r="r" b="b"/>
            <a:pathLst>
              <a:path w="1714791" h="2760227" extrusionOk="0">
                <a:moveTo>
                  <a:pt x="0" y="0"/>
                </a:moveTo>
                <a:lnTo>
                  <a:pt x="1714791" y="0"/>
                </a:lnTo>
                <a:lnTo>
                  <a:pt x="1714791" y="2760227"/>
                </a:lnTo>
                <a:lnTo>
                  <a:pt x="0" y="27602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10" name="Google Shape;210;g3767427667c_0_0"/>
          <p:cNvSpPr/>
          <p:nvPr/>
        </p:nvSpPr>
        <p:spPr>
          <a:xfrm>
            <a:off x="16689214" y="2889217"/>
            <a:ext cx="2318983" cy="2307388"/>
          </a:xfrm>
          <a:custGeom>
            <a:avLst/>
            <a:gdLst/>
            <a:ahLst/>
            <a:cxnLst/>
            <a:rect l="l" t="t" r="r" b="b"/>
            <a:pathLst>
              <a:path w="2318983" h="2307388" extrusionOk="0">
                <a:moveTo>
                  <a:pt x="0" y="0"/>
                </a:moveTo>
                <a:lnTo>
                  <a:pt x="2318983" y="0"/>
                </a:lnTo>
                <a:lnTo>
                  <a:pt x="2318983" y="2307388"/>
                </a:lnTo>
                <a:lnTo>
                  <a:pt x="0" y="23073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11" name="Google Shape;211;g3767427667c_0_0"/>
          <p:cNvSpPr/>
          <p:nvPr/>
        </p:nvSpPr>
        <p:spPr>
          <a:xfrm rot="-894226">
            <a:off x="13334607" y="9122227"/>
            <a:ext cx="2634474" cy="2077942"/>
          </a:xfrm>
          <a:custGeom>
            <a:avLst/>
            <a:gdLst/>
            <a:ahLst/>
            <a:cxnLst/>
            <a:rect l="l" t="t" r="r" b="b"/>
            <a:pathLst>
              <a:path w="2631368" h="2075492" extrusionOk="0">
                <a:moveTo>
                  <a:pt x="0" y="0"/>
                </a:moveTo>
                <a:lnTo>
                  <a:pt x="2631368" y="0"/>
                </a:lnTo>
                <a:lnTo>
                  <a:pt x="2631368" y="2075492"/>
                </a:lnTo>
                <a:lnTo>
                  <a:pt x="0" y="20754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/>
          <p:nvPr/>
        </p:nvSpPr>
        <p:spPr>
          <a:xfrm rot="1928827">
            <a:off x="15309799" y="4809979"/>
            <a:ext cx="2759429" cy="2176500"/>
          </a:xfrm>
          <a:custGeom>
            <a:avLst/>
            <a:gdLst/>
            <a:ahLst/>
            <a:cxnLst/>
            <a:rect l="l" t="t" r="r" b="b"/>
            <a:pathLst>
              <a:path w="2759429" h="2176500" extrusionOk="0">
                <a:moveTo>
                  <a:pt x="0" y="0"/>
                </a:moveTo>
                <a:lnTo>
                  <a:pt x="2759429" y="0"/>
                </a:lnTo>
                <a:lnTo>
                  <a:pt x="2759429" y="2176500"/>
                </a:lnTo>
                <a:lnTo>
                  <a:pt x="0" y="2176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07" name="Google Shape;107;p2"/>
          <p:cNvSpPr/>
          <p:nvPr/>
        </p:nvSpPr>
        <p:spPr>
          <a:xfrm>
            <a:off x="12340755" y="6729691"/>
            <a:ext cx="2531774" cy="2528609"/>
          </a:xfrm>
          <a:custGeom>
            <a:avLst/>
            <a:gdLst/>
            <a:ahLst/>
            <a:cxnLst/>
            <a:rect l="l" t="t" r="r" b="b"/>
            <a:pathLst>
              <a:path w="2531774" h="2528609" extrusionOk="0">
                <a:moveTo>
                  <a:pt x="0" y="0"/>
                </a:moveTo>
                <a:lnTo>
                  <a:pt x="2531775" y="0"/>
                </a:lnTo>
                <a:lnTo>
                  <a:pt x="2531775" y="2528609"/>
                </a:lnTo>
                <a:lnTo>
                  <a:pt x="0" y="2528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08" name="Google Shape;108;p2"/>
          <p:cNvSpPr/>
          <p:nvPr/>
        </p:nvSpPr>
        <p:spPr>
          <a:xfrm rot="10800000">
            <a:off x="11956090" y="386033"/>
            <a:ext cx="2461942" cy="2461942"/>
          </a:xfrm>
          <a:custGeom>
            <a:avLst/>
            <a:gdLst/>
            <a:ahLst/>
            <a:cxnLst/>
            <a:rect l="l" t="t" r="r" b="b"/>
            <a:pathLst>
              <a:path w="2461942" h="2461942" extrusionOk="0">
                <a:moveTo>
                  <a:pt x="0" y="0"/>
                </a:moveTo>
                <a:lnTo>
                  <a:pt x="2461942" y="0"/>
                </a:lnTo>
                <a:lnTo>
                  <a:pt x="2461942" y="2461942"/>
                </a:lnTo>
                <a:lnTo>
                  <a:pt x="0" y="24619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09" name="Google Shape;109;p2"/>
          <p:cNvSpPr/>
          <p:nvPr/>
        </p:nvSpPr>
        <p:spPr>
          <a:xfrm rot="-724139">
            <a:off x="11989289" y="3487610"/>
            <a:ext cx="3234706" cy="1787175"/>
          </a:xfrm>
          <a:custGeom>
            <a:avLst/>
            <a:gdLst/>
            <a:ahLst/>
            <a:cxnLst/>
            <a:rect l="l" t="t" r="r" b="b"/>
            <a:pathLst>
              <a:path w="3234706" h="1787175" extrusionOk="0">
                <a:moveTo>
                  <a:pt x="0" y="0"/>
                </a:moveTo>
                <a:lnTo>
                  <a:pt x="3234707" y="0"/>
                </a:lnTo>
                <a:lnTo>
                  <a:pt x="3234707" y="1787175"/>
                </a:lnTo>
                <a:lnTo>
                  <a:pt x="0" y="1787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10" name="Google Shape;110;p2"/>
          <p:cNvSpPr/>
          <p:nvPr/>
        </p:nvSpPr>
        <p:spPr>
          <a:xfrm>
            <a:off x="403435" y="1028700"/>
            <a:ext cx="11185048" cy="8229600"/>
          </a:xfrm>
          <a:custGeom>
            <a:avLst/>
            <a:gdLst/>
            <a:ahLst/>
            <a:cxnLst/>
            <a:rect l="l" t="t" r="r" b="b"/>
            <a:pathLst>
              <a:path w="11185048" h="8229600" extrusionOk="0">
                <a:moveTo>
                  <a:pt x="0" y="0"/>
                </a:moveTo>
                <a:lnTo>
                  <a:pt x="11185047" y="0"/>
                </a:lnTo>
                <a:lnTo>
                  <a:pt x="111850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ES" dirty="0"/>
          </a:p>
        </p:txBody>
      </p:sp>
      <p:sp>
        <p:nvSpPr>
          <p:cNvPr id="111" name="Google Shape;111;p2"/>
          <p:cNvSpPr txBox="1"/>
          <p:nvPr/>
        </p:nvSpPr>
        <p:spPr>
          <a:xfrm>
            <a:off x="1054205" y="2847057"/>
            <a:ext cx="9883507" cy="625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200" b="1" dirty="0">
                <a:solidFill>
                  <a:schemeClr val="tx1"/>
                </a:solidFill>
                <a:latin typeface="Arial" charset="0"/>
                <a:cs typeface="Arial" charset="0"/>
              </a:rPr>
              <a:t>SEMAFORO DE MIS EMOCIONES</a:t>
            </a:r>
          </a:p>
          <a:p>
            <a:pPr lvl="0" algn="ctr">
              <a:lnSpc>
                <a:spcPct val="190000"/>
              </a:lnSpc>
            </a:pPr>
            <a:r>
              <a:rPr lang="es-MX" sz="3200" dirty="0">
                <a:solidFill>
                  <a:schemeClr val="tx1"/>
                </a:solidFill>
                <a:latin typeface="Arial" charset="0"/>
                <a:cs typeface="Arial" charset="0"/>
              </a:rPr>
              <a:t>CADA ESTUDIANTE DEBERÁ PINTAR LA</a:t>
            </a:r>
          </a:p>
          <a:p>
            <a:pPr lvl="0" algn="ctr">
              <a:lnSpc>
                <a:spcPct val="190000"/>
              </a:lnSpc>
            </a:pPr>
            <a:r>
              <a:rPr lang="es-MX" sz="3200" dirty="0">
                <a:solidFill>
                  <a:schemeClr val="tx1"/>
                </a:solidFill>
                <a:latin typeface="Arial" charset="0"/>
                <a:cs typeface="Arial" charset="0"/>
              </a:rPr>
              <a:t>LUZ DEL SEMÁFORO QUE REPRESENTA</a:t>
            </a:r>
          </a:p>
          <a:p>
            <a:pPr lvl="0" algn="ctr">
              <a:lnSpc>
                <a:spcPct val="190000"/>
              </a:lnSpc>
            </a:pPr>
            <a:r>
              <a:rPr lang="es-MX" sz="3200" dirty="0">
                <a:solidFill>
                  <a:schemeClr val="tx1"/>
                </a:solidFill>
                <a:latin typeface="Arial" charset="0"/>
                <a:cs typeface="Arial" charset="0"/>
              </a:rPr>
              <a:t>COMO SE SIENTE EN SU PRIMER DÍA DE</a:t>
            </a:r>
          </a:p>
          <a:p>
            <a:pPr lvl="0" algn="ctr">
              <a:lnSpc>
                <a:spcPct val="190000"/>
              </a:lnSpc>
            </a:pPr>
            <a:r>
              <a:rPr lang="es-MX" sz="3200" dirty="0">
                <a:solidFill>
                  <a:schemeClr val="tx1"/>
                </a:solidFill>
                <a:latin typeface="Arial" charset="0"/>
                <a:cs typeface="Arial" charset="0"/>
              </a:rPr>
              <a:t>CLASES.</a:t>
            </a:r>
            <a:endParaRPr lang="es-ES" sz="32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marR="0" lvl="0" indent="0" algn="ctr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/>
          </a:p>
        </p:txBody>
      </p:sp>
      <p:sp>
        <p:nvSpPr>
          <p:cNvPr id="112" name="Google Shape;112;p2"/>
          <p:cNvSpPr/>
          <p:nvPr/>
        </p:nvSpPr>
        <p:spPr>
          <a:xfrm rot="1100832">
            <a:off x="15375086" y="1419807"/>
            <a:ext cx="2329293" cy="2329293"/>
          </a:xfrm>
          <a:custGeom>
            <a:avLst/>
            <a:gdLst/>
            <a:ahLst/>
            <a:cxnLst/>
            <a:rect l="l" t="t" r="r" b="b"/>
            <a:pathLst>
              <a:path w="2329293" h="2329293" extrusionOk="0">
                <a:moveTo>
                  <a:pt x="0" y="0"/>
                </a:moveTo>
                <a:lnTo>
                  <a:pt x="2329293" y="0"/>
                </a:lnTo>
                <a:lnTo>
                  <a:pt x="2329293" y="2329293"/>
                </a:lnTo>
                <a:lnTo>
                  <a:pt x="0" y="2329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13" name="Google Shape;113;p2"/>
          <p:cNvSpPr/>
          <p:nvPr/>
        </p:nvSpPr>
        <p:spPr>
          <a:xfrm rot="10723131">
            <a:off x="1052274" y="1628914"/>
            <a:ext cx="1078891" cy="1207151"/>
          </a:xfrm>
          <a:custGeom>
            <a:avLst/>
            <a:gdLst/>
            <a:ahLst/>
            <a:cxnLst/>
            <a:rect l="l" t="t" r="r" b="b"/>
            <a:pathLst>
              <a:path w="1078891" h="1207151" extrusionOk="0">
                <a:moveTo>
                  <a:pt x="0" y="0"/>
                </a:moveTo>
                <a:lnTo>
                  <a:pt x="1078891" y="0"/>
                </a:lnTo>
                <a:lnTo>
                  <a:pt x="1078891" y="1207151"/>
                </a:lnTo>
                <a:lnTo>
                  <a:pt x="0" y="12071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/>
          <p:nvPr/>
        </p:nvSpPr>
        <p:spPr>
          <a:xfrm>
            <a:off x="3185160" y="182880"/>
            <a:ext cx="12115800" cy="9646920"/>
          </a:xfrm>
          <a:custGeom>
            <a:avLst/>
            <a:gdLst/>
            <a:ahLst/>
            <a:cxnLst/>
            <a:rect l="l" t="t" r="r" b="b"/>
            <a:pathLst>
              <a:path w="11185048" h="8229600" extrusionOk="0">
                <a:moveTo>
                  <a:pt x="0" y="0"/>
                </a:moveTo>
                <a:lnTo>
                  <a:pt x="11185048" y="0"/>
                </a:lnTo>
                <a:lnTo>
                  <a:pt x="1118504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19" name="Google Shape;119;p3"/>
          <p:cNvSpPr txBox="1"/>
          <p:nvPr/>
        </p:nvSpPr>
        <p:spPr>
          <a:xfrm>
            <a:off x="4036660" y="1691640"/>
            <a:ext cx="9883507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20" name="Google Shape;120;p3"/>
          <p:cNvSpPr/>
          <p:nvPr/>
        </p:nvSpPr>
        <p:spPr>
          <a:xfrm>
            <a:off x="12540715" y="380936"/>
            <a:ext cx="2195809" cy="1295527"/>
          </a:xfrm>
          <a:custGeom>
            <a:avLst/>
            <a:gdLst/>
            <a:ahLst/>
            <a:cxnLst/>
            <a:rect l="l" t="t" r="r" b="b"/>
            <a:pathLst>
              <a:path w="2195809" h="1295527" extrusionOk="0">
                <a:moveTo>
                  <a:pt x="0" y="0"/>
                </a:moveTo>
                <a:lnTo>
                  <a:pt x="2195809" y="0"/>
                </a:lnTo>
                <a:lnTo>
                  <a:pt x="2195809" y="1295528"/>
                </a:lnTo>
                <a:lnTo>
                  <a:pt x="0" y="12955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21" name="Google Shape;121;p3"/>
          <p:cNvSpPr/>
          <p:nvPr/>
        </p:nvSpPr>
        <p:spPr>
          <a:xfrm rot="-533732">
            <a:off x="487092" y="6645222"/>
            <a:ext cx="3012472" cy="2839255"/>
          </a:xfrm>
          <a:custGeom>
            <a:avLst/>
            <a:gdLst/>
            <a:ahLst/>
            <a:cxnLst/>
            <a:rect l="l" t="t" r="r" b="b"/>
            <a:pathLst>
              <a:path w="3012472" h="2839255" extrusionOk="0">
                <a:moveTo>
                  <a:pt x="0" y="0"/>
                </a:moveTo>
                <a:lnTo>
                  <a:pt x="3012471" y="0"/>
                </a:lnTo>
                <a:lnTo>
                  <a:pt x="3012471" y="2839254"/>
                </a:lnTo>
                <a:lnTo>
                  <a:pt x="0" y="28392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22" name="Google Shape;122;p3"/>
          <p:cNvSpPr/>
          <p:nvPr/>
        </p:nvSpPr>
        <p:spPr>
          <a:xfrm>
            <a:off x="13858900" y="5494036"/>
            <a:ext cx="1586386" cy="1943505"/>
          </a:xfrm>
          <a:custGeom>
            <a:avLst/>
            <a:gdLst/>
            <a:ahLst/>
            <a:cxnLst/>
            <a:rect l="l" t="t" r="r" b="b"/>
            <a:pathLst>
              <a:path w="1586386" h="1943505" extrusionOk="0">
                <a:moveTo>
                  <a:pt x="0" y="0"/>
                </a:moveTo>
                <a:lnTo>
                  <a:pt x="1586385" y="0"/>
                </a:lnTo>
                <a:lnTo>
                  <a:pt x="1586385" y="1943505"/>
                </a:lnTo>
                <a:lnTo>
                  <a:pt x="0" y="1943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pic>
        <p:nvPicPr>
          <p:cNvPr id="7" name="Imagen 15">
            <a:extLst>
              <a:ext uri="{FF2B5EF4-FFF2-40B4-BE49-F238E27FC236}">
                <a16:creationId xmlns:a16="http://schemas.microsoft.com/office/drawing/2014/main" id="{BE601171-1C89-ADC6-76DE-F6505C23E4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1960" y="2343312"/>
            <a:ext cx="3784403" cy="6478899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8641080" y="2804160"/>
            <a:ext cx="4892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ENOJADO/A, MOLESTO/A, TRISTE</a:t>
            </a:r>
            <a:endParaRPr lang="es-ES" sz="2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8732520" y="50292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NERVIOSO/A,  ASUSTADO/A</a:t>
            </a:r>
            <a:endParaRPr lang="es-ES" sz="24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8839200" y="7010400"/>
            <a:ext cx="463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FELIZ, MOTIVADO/A</a:t>
            </a:r>
            <a:endParaRPr lang="es-ES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/>
          <p:nvPr/>
        </p:nvSpPr>
        <p:spPr>
          <a:xfrm>
            <a:off x="368593" y="579889"/>
            <a:ext cx="17550900" cy="834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2392680" y="227464"/>
            <a:ext cx="14051280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/>
              <a:t>CUENTO: “LA CLASE DE LOS ACUERDOS MAGICOS”</a:t>
            </a:r>
            <a:endParaRPr sz="3600" b="1"/>
          </a:p>
        </p:txBody>
      </p:sp>
      <p:sp>
        <p:nvSpPr>
          <p:cNvPr id="4" name="Google Shape;112;p2"/>
          <p:cNvSpPr/>
          <p:nvPr/>
        </p:nvSpPr>
        <p:spPr>
          <a:xfrm rot="1100832">
            <a:off x="15420806" y="7393887"/>
            <a:ext cx="2329293" cy="2329293"/>
          </a:xfrm>
          <a:custGeom>
            <a:avLst/>
            <a:gdLst/>
            <a:ahLst/>
            <a:cxnLst/>
            <a:rect l="l" t="t" r="r" b="b"/>
            <a:pathLst>
              <a:path w="2329293" h="2329293" extrusionOk="0">
                <a:moveTo>
                  <a:pt x="0" y="0"/>
                </a:moveTo>
                <a:lnTo>
                  <a:pt x="2329293" y="0"/>
                </a:lnTo>
                <a:lnTo>
                  <a:pt x="2329293" y="2329293"/>
                </a:lnTo>
                <a:lnTo>
                  <a:pt x="0" y="2329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5" name="Google Shape;89;p1"/>
          <p:cNvSpPr/>
          <p:nvPr/>
        </p:nvSpPr>
        <p:spPr>
          <a:xfrm rot="1354217">
            <a:off x="362673" y="7300445"/>
            <a:ext cx="2543680" cy="2397419"/>
          </a:xfrm>
          <a:custGeom>
            <a:avLst/>
            <a:gdLst/>
            <a:ahLst/>
            <a:cxnLst/>
            <a:rect l="l" t="t" r="r" b="b"/>
            <a:pathLst>
              <a:path w="2543680" h="2397419" extrusionOk="0">
                <a:moveTo>
                  <a:pt x="0" y="0"/>
                </a:moveTo>
                <a:lnTo>
                  <a:pt x="2543680" y="0"/>
                </a:lnTo>
                <a:lnTo>
                  <a:pt x="2543680" y="2397419"/>
                </a:lnTo>
                <a:lnTo>
                  <a:pt x="0" y="2397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6" name="Google Shape;92;p1"/>
          <p:cNvSpPr/>
          <p:nvPr/>
        </p:nvSpPr>
        <p:spPr>
          <a:xfrm rot="-2244036">
            <a:off x="15558351" y="108106"/>
            <a:ext cx="1972340" cy="1997618"/>
          </a:xfrm>
          <a:custGeom>
            <a:avLst/>
            <a:gdLst/>
            <a:ahLst/>
            <a:cxnLst/>
            <a:rect l="l" t="t" r="r" b="b"/>
            <a:pathLst>
              <a:path w="2532437" h="2529271" extrusionOk="0">
                <a:moveTo>
                  <a:pt x="0" y="0"/>
                </a:moveTo>
                <a:lnTo>
                  <a:pt x="2532437" y="0"/>
                </a:lnTo>
                <a:lnTo>
                  <a:pt x="2532437" y="2529271"/>
                </a:lnTo>
                <a:lnTo>
                  <a:pt x="0" y="25292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7" name="Google Shape;97;p1"/>
          <p:cNvSpPr/>
          <p:nvPr/>
        </p:nvSpPr>
        <p:spPr>
          <a:xfrm rot="-1430784">
            <a:off x="374777" y="13574"/>
            <a:ext cx="1742618" cy="2221985"/>
          </a:xfrm>
          <a:custGeom>
            <a:avLst/>
            <a:gdLst/>
            <a:ahLst/>
            <a:cxnLst/>
            <a:rect l="l" t="t" r="r" b="b"/>
            <a:pathLst>
              <a:path w="2132834" h="2765425" extrusionOk="0">
                <a:moveTo>
                  <a:pt x="0" y="0"/>
                </a:moveTo>
                <a:lnTo>
                  <a:pt x="2132835" y="0"/>
                </a:lnTo>
                <a:lnTo>
                  <a:pt x="2132835" y="2765426"/>
                </a:lnTo>
                <a:lnTo>
                  <a:pt x="0" y="27654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2834640" y="990600"/>
            <a:ext cx="11978640" cy="818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4400" dirty="0">
              <a:latin typeface="Century Gothic" pitchFamily="34" charset="0"/>
            </a:endParaRPr>
          </a:p>
          <a:p>
            <a:pPr algn="ctr"/>
            <a:r>
              <a:rPr lang="es-MX" sz="4400" b="1" dirty="0">
                <a:latin typeface="Century Gothic" pitchFamily="34" charset="0"/>
              </a:rPr>
              <a:t>En la Escuela Arcoíris, el curso de 2º básico tenía un pequeño problema: todos hablaban al mismo tiempo, algunos no querían compartir y a veces se olvidaban de decir “por favor” y “gracias”. </a:t>
            </a:r>
          </a:p>
          <a:p>
            <a:pPr algn="ctr"/>
            <a:endParaRPr lang="es-MX" sz="4400" b="1" dirty="0">
              <a:latin typeface="Century Gothic" pitchFamily="34" charset="0"/>
            </a:endParaRPr>
          </a:p>
          <a:p>
            <a:pPr algn="ctr"/>
            <a:r>
              <a:rPr lang="es-MX" sz="4400" b="1" dirty="0">
                <a:latin typeface="Century Gothic" pitchFamily="34" charset="0"/>
              </a:rPr>
              <a:t>Un día, la profesora Ana llegó con una caja brillante. </a:t>
            </a:r>
          </a:p>
          <a:p>
            <a:pPr algn="ctr"/>
            <a:r>
              <a:rPr lang="es-MX" sz="4400" b="1" dirty="0">
                <a:latin typeface="Century Gothic" pitchFamily="34" charset="0"/>
              </a:rPr>
              <a:t>-Hoy  vamos a crear nuestros Acuerdos Mágicos de Convivencia —dijo sonriendo.</a:t>
            </a:r>
          </a:p>
          <a:p>
            <a:endParaRPr lang="es-MX" dirty="0"/>
          </a:p>
          <a:p>
            <a:br>
              <a:rPr lang="es-MX" dirty="0"/>
            </a:b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/>
          <p:nvPr/>
        </p:nvSpPr>
        <p:spPr>
          <a:xfrm>
            <a:off x="368593" y="579889"/>
            <a:ext cx="17550900" cy="834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2392680" y="227464"/>
            <a:ext cx="14051280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/>
              <a:t>CUENTO: “LA CLASE DE LOS ACUERDOS MAGICOS”</a:t>
            </a:r>
            <a:endParaRPr sz="3600" b="1"/>
          </a:p>
        </p:txBody>
      </p:sp>
      <p:sp>
        <p:nvSpPr>
          <p:cNvPr id="4" name="Google Shape;112;p2"/>
          <p:cNvSpPr/>
          <p:nvPr/>
        </p:nvSpPr>
        <p:spPr>
          <a:xfrm rot="1100832">
            <a:off x="15420806" y="7393887"/>
            <a:ext cx="2329293" cy="2329293"/>
          </a:xfrm>
          <a:custGeom>
            <a:avLst/>
            <a:gdLst/>
            <a:ahLst/>
            <a:cxnLst/>
            <a:rect l="l" t="t" r="r" b="b"/>
            <a:pathLst>
              <a:path w="2329293" h="2329293" extrusionOk="0">
                <a:moveTo>
                  <a:pt x="0" y="0"/>
                </a:moveTo>
                <a:lnTo>
                  <a:pt x="2329293" y="0"/>
                </a:lnTo>
                <a:lnTo>
                  <a:pt x="2329293" y="2329293"/>
                </a:lnTo>
                <a:lnTo>
                  <a:pt x="0" y="2329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5" name="Google Shape;89;p1"/>
          <p:cNvSpPr/>
          <p:nvPr/>
        </p:nvSpPr>
        <p:spPr>
          <a:xfrm rot="1354217">
            <a:off x="362673" y="7300445"/>
            <a:ext cx="2543680" cy="2397419"/>
          </a:xfrm>
          <a:custGeom>
            <a:avLst/>
            <a:gdLst/>
            <a:ahLst/>
            <a:cxnLst/>
            <a:rect l="l" t="t" r="r" b="b"/>
            <a:pathLst>
              <a:path w="2543680" h="2397419" extrusionOk="0">
                <a:moveTo>
                  <a:pt x="0" y="0"/>
                </a:moveTo>
                <a:lnTo>
                  <a:pt x="2543680" y="0"/>
                </a:lnTo>
                <a:lnTo>
                  <a:pt x="2543680" y="2397419"/>
                </a:lnTo>
                <a:lnTo>
                  <a:pt x="0" y="2397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6" name="Google Shape;92;p1"/>
          <p:cNvSpPr/>
          <p:nvPr/>
        </p:nvSpPr>
        <p:spPr>
          <a:xfrm rot="-2244036">
            <a:off x="15558351" y="108106"/>
            <a:ext cx="1972340" cy="1997618"/>
          </a:xfrm>
          <a:custGeom>
            <a:avLst/>
            <a:gdLst/>
            <a:ahLst/>
            <a:cxnLst/>
            <a:rect l="l" t="t" r="r" b="b"/>
            <a:pathLst>
              <a:path w="2532437" h="2529271" extrusionOk="0">
                <a:moveTo>
                  <a:pt x="0" y="0"/>
                </a:moveTo>
                <a:lnTo>
                  <a:pt x="2532437" y="0"/>
                </a:lnTo>
                <a:lnTo>
                  <a:pt x="2532437" y="2529271"/>
                </a:lnTo>
                <a:lnTo>
                  <a:pt x="0" y="25292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7" name="Google Shape;97;p1"/>
          <p:cNvSpPr/>
          <p:nvPr/>
        </p:nvSpPr>
        <p:spPr>
          <a:xfrm rot="-1430784">
            <a:off x="374777" y="13574"/>
            <a:ext cx="1742618" cy="2221985"/>
          </a:xfrm>
          <a:custGeom>
            <a:avLst/>
            <a:gdLst/>
            <a:ahLst/>
            <a:cxnLst/>
            <a:rect l="l" t="t" r="r" b="b"/>
            <a:pathLst>
              <a:path w="2132834" h="2765425" extrusionOk="0">
                <a:moveTo>
                  <a:pt x="0" y="0"/>
                </a:moveTo>
                <a:lnTo>
                  <a:pt x="2132835" y="0"/>
                </a:lnTo>
                <a:lnTo>
                  <a:pt x="2132835" y="2765426"/>
                </a:lnTo>
                <a:lnTo>
                  <a:pt x="0" y="27654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2834640" y="990600"/>
            <a:ext cx="11978640" cy="966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3200" b="1" dirty="0"/>
              <a:t>Los niños abrieron los ojos muy grandes.</a:t>
            </a:r>
          </a:p>
          <a:p>
            <a:pPr algn="ctr">
              <a:lnSpc>
                <a:spcPct val="150000"/>
              </a:lnSpc>
            </a:pPr>
            <a:r>
              <a:rPr lang="es-MX" sz="3200" b="1" dirty="0"/>
              <a:t>—¿Son mágicos de verdad? —preguntó Tomás. </a:t>
            </a:r>
          </a:p>
          <a:p>
            <a:pPr algn="ctr">
              <a:lnSpc>
                <a:spcPct val="150000"/>
              </a:lnSpc>
            </a:pPr>
            <a:r>
              <a:rPr lang="es-MX" sz="3200" b="1" dirty="0"/>
              <a:t>—¡Claro que sí! —respondió la profesora—. </a:t>
            </a:r>
          </a:p>
          <a:p>
            <a:pPr algn="ctr">
              <a:lnSpc>
                <a:spcPct val="150000"/>
              </a:lnSpc>
            </a:pPr>
            <a:r>
              <a:rPr lang="es-MX" sz="3200" b="1" dirty="0"/>
              <a:t>Son mágicos porque, si los cumplimos, nuestra sala se llena de alegría.</a:t>
            </a:r>
          </a:p>
          <a:p>
            <a:pPr algn="ctr"/>
            <a:endParaRPr lang="es-MX" sz="3200" b="1" dirty="0"/>
          </a:p>
          <a:p>
            <a:pPr algn="ctr"/>
            <a:r>
              <a:rPr lang="es-MX" sz="3200" b="1" dirty="0"/>
              <a:t>Dentro de la caja había estrellas de papel. </a:t>
            </a:r>
          </a:p>
          <a:p>
            <a:pPr algn="ctr"/>
            <a:endParaRPr lang="es-MX" sz="3200" b="1" dirty="0"/>
          </a:p>
          <a:p>
            <a:pPr algn="ctr"/>
            <a:r>
              <a:rPr lang="es-MX" sz="3200" b="1" dirty="0"/>
              <a:t>En cada estrella escribieron un acuerdo:</a:t>
            </a:r>
          </a:p>
          <a:p>
            <a:pPr algn="ctr" fontAlgn="base"/>
            <a:endParaRPr lang="es-MX" sz="3200" b="1" dirty="0"/>
          </a:p>
          <a:p>
            <a:pPr algn="ctr" fontAlgn="base"/>
            <a:r>
              <a:rPr lang="es-MX" sz="3200" b="1" dirty="0"/>
              <a:t>- </a:t>
            </a:r>
            <a:r>
              <a:rPr lang="es-MX" sz="3600" dirty="0"/>
              <a:t>Escuchar cuando alguien habla.</a:t>
            </a:r>
          </a:p>
          <a:p>
            <a:pPr algn="ctr" fontAlgn="base"/>
            <a:r>
              <a:rPr lang="es-MX" sz="3600" dirty="0"/>
              <a:t>- Levantar la mano para participar.</a:t>
            </a:r>
          </a:p>
          <a:p>
            <a:pPr algn="ctr" fontAlgn="base"/>
            <a:r>
              <a:rPr lang="es-MX" sz="3600" dirty="0"/>
              <a:t>- Compartir los materiales.</a:t>
            </a:r>
          </a:p>
          <a:p>
            <a:pPr algn="ctr" fontAlgn="base"/>
            <a:r>
              <a:rPr lang="es-MX" sz="3600" dirty="0"/>
              <a:t>- Resolver los problemas conversando.</a:t>
            </a:r>
          </a:p>
          <a:p>
            <a:pPr algn="ctr" fontAlgn="base"/>
            <a:r>
              <a:rPr lang="es-MX" sz="3600" dirty="0"/>
              <a:t>- Ser respetuosos y amables.</a:t>
            </a:r>
          </a:p>
          <a:p>
            <a:endParaRPr lang="es-MX" dirty="0"/>
          </a:p>
          <a:p>
            <a:br>
              <a:rPr lang="es-MX" dirty="0"/>
            </a:b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/>
          <p:nvPr/>
        </p:nvSpPr>
        <p:spPr>
          <a:xfrm>
            <a:off x="368593" y="579889"/>
            <a:ext cx="17550900" cy="834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2392680" y="227464"/>
            <a:ext cx="14051280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/>
              <a:t>CUENTO: “LA CLASE DE LOS ACUERDOS MAGICOS”</a:t>
            </a:r>
            <a:endParaRPr sz="3600" b="1"/>
          </a:p>
        </p:txBody>
      </p:sp>
      <p:sp>
        <p:nvSpPr>
          <p:cNvPr id="4" name="Google Shape;112;p2"/>
          <p:cNvSpPr/>
          <p:nvPr/>
        </p:nvSpPr>
        <p:spPr>
          <a:xfrm rot="1100832">
            <a:off x="15420806" y="7393887"/>
            <a:ext cx="2329293" cy="2329293"/>
          </a:xfrm>
          <a:custGeom>
            <a:avLst/>
            <a:gdLst/>
            <a:ahLst/>
            <a:cxnLst/>
            <a:rect l="l" t="t" r="r" b="b"/>
            <a:pathLst>
              <a:path w="2329293" h="2329293" extrusionOk="0">
                <a:moveTo>
                  <a:pt x="0" y="0"/>
                </a:moveTo>
                <a:lnTo>
                  <a:pt x="2329293" y="0"/>
                </a:lnTo>
                <a:lnTo>
                  <a:pt x="2329293" y="2329293"/>
                </a:lnTo>
                <a:lnTo>
                  <a:pt x="0" y="2329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5" name="Google Shape;89;p1"/>
          <p:cNvSpPr/>
          <p:nvPr/>
        </p:nvSpPr>
        <p:spPr>
          <a:xfrm rot="1354217">
            <a:off x="362673" y="7300445"/>
            <a:ext cx="2543680" cy="2397419"/>
          </a:xfrm>
          <a:custGeom>
            <a:avLst/>
            <a:gdLst/>
            <a:ahLst/>
            <a:cxnLst/>
            <a:rect l="l" t="t" r="r" b="b"/>
            <a:pathLst>
              <a:path w="2543680" h="2397419" extrusionOk="0">
                <a:moveTo>
                  <a:pt x="0" y="0"/>
                </a:moveTo>
                <a:lnTo>
                  <a:pt x="2543680" y="0"/>
                </a:lnTo>
                <a:lnTo>
                  <a:pt x="2543680" y="2397419"/>
                </a:lnTo>
                <a:lnTo>
                  <a:pt x="0" y="2397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6" name="Google Shape;92;p1"/>
          <p:cNvSpPr/>
          <p:nvPr/>
        </p:nvSpPr>
        <p:spPr>
          <a:xfrm rot="-2244036">
            <a:off x="15558351" y="108106"/>
            <a:ext cx="1972340" cy="1997618"/>
          </a:xfrm>
          <a:custGeom>
            <a:avLst/>
            <a:gdLst/>
            <a:ahLst/>
            <a:cxnLst/>
            <a:rect l="l" t="t" r="r" b="b"/>
            <a:pathLst>
              <a:path w="2532437" h="2529271" extrusionOk="0">
                <a:moveTo>
                  <a:pt x="0" y="0"/>
                </a:moveTo>
                <a:lnTo>
                  <a:pt x="2532437" y="0"/>
                </a:lnTo>
                <a:lnTo>
                  <a:pt x="2532437" y="2529271"/>
                </a:lnTo>
                <a:lnTo>
                  <a:pt x="0" y="25292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7" name="Google Shape;97;p1"/>
          <p:cNvSpPr/>
          <p:nvPr/>
        </p:nvSpPr>
        <p:spPr>
          <a:xfrm rot="-1430784">
            <a:off x="374777" y="13574"/>
            <a:ext cx="1742618" cy="2221985"/>
          </a:xfrm>
          <a:custGeom>
            <a:avLst/>
            <a:gdLst/>
            <a:ahLst/>
            <a:cxnLst/>
            <a:rect l="l" t="t" r="r" b="b"/>
            <a:pathLst>
              <a:path w="2132834" h="2765425" extrusionOk="0">
                <a:moveTo>
                  <a:pt x="0" y="0"/>
                </a:moveTo>
                <a:lnTo>
                  <a:pt x="2132835" y="0"/>
                </a:lnTo>
                <a:lnTo>
                  <a:pt x="2132835" y="2765426"/>
                </a:lnTo>
                <a:lnTo>
                  <a:pt x="0" y="27654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2834640" y="990600"/>
            <a:ext cx="11978640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3000" b="1" dirty="0"/>
          </a:p>
          <a:p>
            <a:pPr algn="ctr"/>
            <a:r>
              <a:rPr lang="es-MX" sz="4000" b="1" dirty="0"/>
              <a:t>Cada vez que alguien cumplía un acuerdo, la profesora pegaba una estrella en un mural. </a:t>
            </a:r>
          </a:p>
          <a:p>
            <a:pPr algn="ctr"/>
            <a:r>
              <a:rPr lang="es-MX" sz="4000" b="1" dirty="0"/>
              <a:t>Poco a poco, la sala comenzó a cambiar.</a:t>
            </a:r>
          </a:p>
          <a:p>
            <a:pPr algn="ctr"/>
            <a:endParaRPr lang="es-MX" sz="4000" b="1" dirty="0"/>
          </a:p>
          <a:p>
            <a:pPr algn="ctr"/>
            <a:r>
              <a:rPr lang="es-MX" sz="4000" b="1" dirty="0"/>
              <a:t>Martina ayudó a Juan cuando se le cayeron los lápices.</a:t>
            </a:r>
          </a:p>
          <a:p>
            <a:pPr algn="ctr"/>
            <a:r>
              <a:rPr lang="es-MX" sz="4000" b="1" dirty="0"/>
              <a:t>Pedro esperó su turno para hablar.</a:t>
            </a:r>
          </a:p>
          <a:p>
            <a:pPr algn="ctr"/>
            <a:endParaRPr lang="es-MX" sz="4000" b="1" dirty="0"/>
          </a:p>
          <a:p>
            <a:pPr algn="ctr"/>
            <a:r>
              <a:rPr lang="es-MX" sz="4000" b="1" dirty="0"/>
              <a:t>Sofía compartió sus colores sin que se los pidieran.</a:t>
            </a:r>
          </a:p>
          <a:p>
            <a:pPr algn="ctr"/>
            <a:r>
              <a:rPr lang="es-MX" sz="4000" b="1" dirty="0"/>
              <a:t>La sala se sentía diferente… más tranquila, más feliz.</a:t>
            </a:r>
          </a:p>
          <a:p>
            <a:endParaRPr lang="es-MX" dirty="0"/>
          </a:p>
          <a:p>
            <a:br>
              <a:rPr lang="es-MX" dirty="0"/>
            </a:b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/>
          <p:nvPr/>
        </p:nvSpPr>
        <p:spPr>
          <a:xfrm>
            <a:off x="368593" y="579889"/>
            <a:ext cx="17550900" cy="834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2392680" y="227464"/>
            <a:ext cx="14051280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/>
              <a:t>CUENTO: “LA CLASE DE LOS ACUERDOS MAGICOS”</a:t>
            </a:r>
            <a:endParaRPr sz="3600" b="1"/>
          </a:p>
        </p:txBody>
      </p:sp>
      <p:sp>
        <p:nvSpPr>
          <p:cNvPr id="4" name="Google Shape;112;p2"/>
          <p:cNvSpPr/>
          <p:nvPr/>
        </p:nvSpPr>
        <p:spPr>
          <a:xfrm rot="1100832">
            <a:off x="15420806" y="7393887"/>
            <a:ext cx="2329293" cy="2329293"/>
          </a:xfrm>
          <a:custGeom>
            <a:avLst/>
            <a:gdLst/>
            <a:ahLst/>
            <a:cxnLst/>
            <a:rect l="l" t="t" r="r" b="b"/>
            <a:pathLst>
              <a:path w="2329293" h="2329293" extrusionOk="0">
                <a:moveTo>
                  <a:pt x="0" y="0"/>
                </a:moveTo>
                <a:lnTo>
                  <a:pt x="2329293" y="0"/>
                </a:lnTo>
                <a:lnTo>
                  <a:pt x="2329293" y="2329293"/>
                </a:lnTo>
                <a:lnTo>
                  <a:pt x="0" y="2329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5" name="Google Shape;89;p1"/>
          <p:cNvSpPr/>
          <p:nvPr/>
        </p:nvSpPr>
        <p:spPr>
          <a:xfrm rot="1354217">
            <a:off x="362673" y="7300445"/>
            <a:ext cx="2543680" cy="2397419"/>
          </a:xfrm>
          <a:custGeom>
            <a:avLst/>
            <a:gdLst/>
            <a:ahLst/>
            <a:cxnLst/>
            <a:rect l="l" t="t" r="r" b="b"/>
            <a:pathLst>
              <a:path w="2543680" h="2397419" extrusionOk="0">
                <a:moveTo>
                  <a:pt x="0" y="0"/>
                </a:moveTo>
                <a:lnTo>
                  <a:pt x="2543680" y="0"/>
                </a:lnTo>
                <a:lnTo>
                  <a:pt x="2543680" y="2397419"/>
                </a:lnTo>
                <a:lnTo>
                  <a:pt x="0" y="2397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6" name="Google Shape;92;p1"/>
          <p:cNvSpPr/>
          <p:nvPr/>
        </p:nvSpPr>
        <p:spPr>
          <a:xfrm rot="-2244036">
            <a:off x="15558351" y="108106"/>
            <a:ext cx="1972340" cy="1997618"/>
          </a:xfrm>
          <a:custGeom>
            <a:avLst/>
            <a:gdLst/>
            <a:ahLst/>
            <a:cxnLst/>
            <a:rect l="l" t="t" r="r" b="b"/>
            <a:pathLst>
              <a:path w="2532437" h="2529271" extrusionOk="0">
                <a:moveTo>
                  <a:pt x="0" y="0"/>
                </a:moveTo>
                <a:lnTo>
                  <a:pt x="2532437" y="0"/>
                </a:lnTo>
                <a:lnTo>
                  <a:pt x="2532437" y="2529271"/>
                </a:lnTo>
                <a:lnTo>
                  <a:pt x="0" y="25292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7" name="Google Shape;97;p1"/>
          <p:cNvSpPr/>
          <p:nvPr/>
        </p:nvSpPr>
        <p:spPr>
          <a:xfrm rot="-1430784">
            <a:off x="374777" y="13574"/>
            <a:ext cx="1742618" cy="2221985"/>
          </a:xfrm>
          <a:custGeom>
            <a:avLst/>
            <a:gdLst/>
            <a:ahLst/>
            <a:cxnLst/>
            <a:rect l="l" t="t" r="r" b="b"/>
            <a:pathLst>
              <a:path w="2132834" h="2765425" extrusionOk="0">
                <a:moveTo>
                  <a:pt x="0" y="0"/>
                </a:moveTo>
                <a:lnTo>
                  <a:pt x="2132835" y="0"/>
                </a:lnTo>
                <a:lnTo>
                  <a:pt x="2132835" y="2765426"/>
                </a:lnTo>
                <a:lnTo>
                  <a:pt x="0" y="27654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2834640" y="990600"/>
            <a:ext cx="11978640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3000" b="1" dirty="0"/>
          </a:p>
          <a:p>
            <a:pPr algn="ctr"/>
            <a:r>
              <a:rPr lang="es-MX" sz="4400" b="1" dirty="0"/>
              <a:t>Un día, Tomás dijo:</a:t>
            </a:r>
          </a:p>
          <a:p>
            <a:pPr algn="ctr"/>
            <a:r>
              <a:rPr lang="es-MX" sz="4400" b="1" dirty="0"/>
              <a:t>—Profe, sí eran mágicos.</a:t>
            </a:r>
          </a:p>
          <a:p>
            <a:pPr algn="ctr"/>
            <a:endParaRPr lang="es-MX" sz="4400" b="1" dirty="0"/>
          </a:p>
          <a:p>
            <a:pPr algn="ctr"/>
            <a:r>
              <a:rPr lang="es-MX" sz="4400" b="1" dirty="0"/>
              <a:t>La profesora sonrió.</a:t>
            </a:r>
          </a:p>
          <a:p>
            <a:pPr algn="ctr"/>
            <a:r>
              <a:rPr lang="es-MX" sz="4400" b="1" dirty="0"/>
              <a:t>—La magia no estaba en la caja —dijo—. </a:t>
            </a:r>
          </a:p>
          <a:p>
            <a:pPr algn="ctr"/>
            <a:endParaRPr lang="es-MX" sz="4400" b="1" dirty="0"/>
          </a:p>
          <a:p>
            <a:pPr algn="ctr"/>
            <a:r>
              <a:rPr lang="es-MX" sz="4400" b="1" dirty="0"/>
              <a:t>La magia estaba en ustedes.</a:t>
            </a:r>
          </a:p>
          <a:p>
            <a:pPr algn="ctr"/>
            <a:endParaRPr lang="es-MX" sz="4400" b="1" dirty="0"/>
          </a:p>
          <a:p>
            <a:pPr algn="ctr"/>
            <a:r>
              <a:rPr lang="es-MX" sz="4400" b="1" dirty="0"/>
              <a:t>Y desde entonces, en la Escuela Arcoíris, todos supieron que cuando trabajan juntos y se respetan, la convivencia se vuelve verdaderamente mágica.</a:t>
            </a:r>
          </a:p>
          <a:p>
            <a:endParaRPr lang="es-MX" dirty="0"/>
          </a:p>
          <a:p>
            <a:br>
              <a:rPr lang="es-MX" dirty="0"/>
            </a:b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/>
          <p:nvPr/>
        </p:nvSpPr>
        <p:spPr>
          <a:xfrm>
            <a:off x="368593" y="579889"/>
            <a:ext cx="17550900" cy="834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2392680" y="227464"/>
            <a:ext cx="14051280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/>
              <a:t>CUENTO: “LA CLASE DE LOS ACUERDOS MAGICOS”</a:t>
            </a:r>
            <a:endParaRPr sz="3600" b="1"/>
          </a:p>
        </p:txBody>
      </p:sp>
      <p:sp>
        <p:nvSpPr>
          <p:cNvPr id="4" name="Google Shape;112;p2"/>
          <p:cNvSpPr/>
          <p:nvPr/>
        </p:nvSpPr>
        <p:spPr>
          <a:xfrm rot="1100832">
            <a:off x="15420806" y="7393887"/>
            <a:ext cx="2329293" cy="2329293"/>
          </a:xfrm>
          <a:custGeom>
            <a:avLst/>
            <a:gdLst/>
            <a:ahLst/>
            <a:cxnLst/>
            <a:rect l="l" t="t" r="r" b="b"/>
            <a:pathLst>
              <a:path w="2329293" h="2329293" extrusionOk="0">
                <a:moveTo>
                  <a:pt x="0" y="0"/>
                </a:moveTo>
                <a:lnTo>
                  <a:pt x="2329293" y="0"/>
                </a:lnTo>
                <a:lnTo>
                  <a:pt x="2329293" y="2329293"/>
                </a:lnTo>
                <a:lnTo>
                  <a:pt x="0" y="2329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5" name="Google Shape;89;p1"/>
          <p:cNvSpPr/>
          <p:nvPr/>
        </p:nvSpPr>
        <p:spPr>
          <a:xfrm rot="1354217">
            <a:off x="362673" y="7300445"/>
            <a:ext cx="2543680" cy="2397419"/>
          </a:xfrm>
          <a:custGeom>
            <a:avLst/>
            <a:gdLst/>
            <a:ahLst/>
            <a:cxnLst/>
            <a:rect l="l" t="t" r="r" b="b"/>
            <a:pathLst>
              <a:path w="2543680" h="2397419" extrusionOk="0">
                <a:moveTo>
                  <a:pt x="0" y="0"/>
                </a:moveTo>
                <a:lnTo>
                  <a:pt x="2543680" y="0"/>
                </a:lnTo>
                <a:lnTo>
                  <a:pt x="2543680" y="2397419"/>
                </a:lnTo>
                <a:lnTo>
                  <a:pt x="0" y="2397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6" name="Google Shape;92;p1"/>
          <p:cNvSpPr/>
          <p:nvPr/>
        </p:nvSpPr>
        <p:spPr>
          <a:xfrm rot="-2244036">
            <a:off x="15558351" y="108106"/>
            <a:ext cx="1972340" cy="1997618"/>
          </a:xfrm>
          <a:custGeom>
            <a:avLst/>
            <a:gdLst/>
            <a:ahLst/>
            <a:cxnLst/>
            <a:rect l="l" t="t" r="r" b="b"/>
            <a:pathLst>
              <a:path w="2532437" h="2529271" extrusionOk="0">
                <a:moveTo>
                  <a:pt x="0" y="0"/>
                </a:moveTo>
                <a:lnTo>
                  <a:pt x="2532437" y="0"/>
                </a:lnTo>
                <a:lnTo>
                  <a:pt x="2532437" y="2529271"/>
                </a:lnTo>
                <a:lnTo>
                  <a:pt x="0" y="25292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7" name="Google Shape;97;p1"/>
          <p:cNvSpPr/>
          <p:nvPr/>
        </p:nvSpPr>
        <p:spPr>
          <a:xfrm rot="-1430784">
            <a:off x="374777" y="13574"/>
            <a:ext cx="1742618" cy="2221985"/>
          </a:xfrm>
          <a:custGeom>
            <a:avLst/>
            <a:gdLst/>
            <a:ahLst/>
            <a:cxnLst/>
            <a:rect l="l" t="t" r="r" b="b"/>
            <a:pathLst>
              <a:path w="2132834" h="2765425" extrusionOk="0">
                <a:moveTo>
                  <a:pt x="0" y="0"/>
                </a:moveTo>
                <a:lnTo>
                  <a:pt x="2132835" y="0"/>
                </a:lnTo>
                <a:lnTo>
                  <a:pt x="2132835" y="2765426"/>
                </a:lnTo>
                <a:lnTo>
                  <a:pt x="0" y="27654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2834640" y="990600"/>
            <a:ext cx="1197864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5400" b="1" dirty="0"/>
              <a:t>Luego se responden las siguientes preguntas:</a:t>
            </a:r>
          </a:p>
          <a:p>
            <a:pPr algn="ctr"/>
            <a:endParaRPr lang="es-MX" sz="5400" b="1" dirty="0"/>
          </a:p>
          <a:p>
            <a:pPr algn="ctr" fontAlgn="base"/>
            <a:r>
              <a:rPr lang="es-MX" sz="5600" b="1" dirty="0"/>
              <a:t>1. ¿Les gustaría estar en ese curso?</a:t>
            </a:r>
          </a:p>
          <a:p>
            <a:pPr algn="ctr" fontAlgn="base"/>
            <a:r>
              <a:rPr lang="es-MX" sz="5600" b="1" dirty="0"/>
              <a:t>2. ¿Cómo debería ser nuestro curso?</a:t>
            </a:r>
          </a:p>
          <a:p>
            <a:pPr algn="ctr" fontAlgn="base"/>
            <a:r>
              <a:rPr lang="es-MX" sz="5600" b="1" dirty="0"/>
              <a:t>3. ¿Qué necesitamos para ser un curso feliz?</a:t>
            </a:r>
          </a:p>
          <a:p>
            <a:endParaRPr lang="es-MX" dirty="0"/>
          </a:p>
          <a:p>
            <a:br>
              <a:rPr lang="es-MX" dirty="0"/>
            </a:b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767427667c_0_0"/>
          <p:cNvSpPr txBox="1"/>
          <p:nvPr/>
        </p:nvSpPr>
        <p:spPr>
          <a:xfrm>
            <a:off x="3529433" y="819150"/>
            <a:ext cx="11443500" cy="922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94982"/>
              </a:lnSpc>
            </a:pPr>
            <a:r>
              <a:rPr lang="es-MX" sz="4800" b="1" dirty="0"/>
              <a:t>CONSTRUCCIÓN DE ACUERDOS</a:t>
            </a:r>
            <a:endParaRPr lang="en-US" sz="4800" b="1" dirty="0">
              <a:solidFill>
                <a:srgbClr val="191919"/>
              </a:solidFill>
            </a:endParaRPr>
          </a:p>
          <a:p>
            <a:pPr marL="0" marR="0" lvl="0" indent="0" algn="ctr" rtl="0">
              <a:lnSpc>
                <a:spcPct val="19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191919"/>
                </a:solidFill>
              </a:rPr>
              <a:t>FINALMENTE</a:t>
            </a:r>
            <a:endParaRPr sz="4400" b="1">
              <a:solidFill>
                <a:srgbClr val="191919"/>
              </a:solidFill>
            </a:endParaRPr>
          </a:p>
          <a:p>
            <a:pPr marL="0" marR="0" lvl="0" indent="0" algn="ctr" rtl="0">
              <a:lnSpc>
                <a:spcPct val="19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b="1" dirty="0">
                <a:solidFill>
                  <a:srgbClr val="191919"/>
                </a:solidFill>
              </a:rPr>
              <a:t>ENTRE TODOS Y TODAS CONSTRUIMOS 4 ACUERDOS O REGLAS SENCILLAS </a:t>
            </a:r>
          </a:p>
          <a:p>
            <a:pPr marL="0" marR="0" lvl="0" indent="0" algn="ctr" rtl="0">
              <a:lnSpc>
                <a:spcPct val="19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b="1" dirty="0">
                <a:solidFill>
                  <a:srgbClr val="191919"/>
                </a:solidFill>
              </a:rPr>
              <a:t>“DEL CURSO 2026”.</a:t>
            </a:r>
          </a:p>
          <a:p>
            <a:pPr marL="0" marR="0" lvl="0" indent="0" algn="ctr" rtl="0">
              <a:lnSpc>
                <a:spcPct val="19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>
                <a:solidFill>
                  <a:srgbClr val="191919"/>
                </a:solidFill>
              </a:rPr>
              <a:t>QUEDANDO PEGADO EN EL MURAL DEL CURSO.</a:t>
            </a:r>
            <a:endParaRPr sz="3600" b="1">
              <a:solidFill>
                <a:srgbClr val="191919"/>
              </a:solidFill>
            </a:endParaRPr>
          </a:p>
          <a:p>
            <a:pPr marL="0" marR="0" lvl="0" indent="0" algn="ctr" rtl="0">
              <a:lnSpc>
                <a:spcPct val="51455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3767427667c_0_0"/>
          <p:cNvSpPr/>
          <p:nvPr/>
        </p:nvSpPr>
        <p:spPr>
          <a:xfrm rot="6647444" flipH="1">
            <a:off x="15744395" y="6035889"/>
            <a:ext cx="3495224" cy="2298109"/>
          </a:xfrm>
          <a:custGeom>
            <a:avLst/>
            <a:gdLst/>
            <a:ahLst/>
            <a:cxnLst/>
            <a:rect l="l" t="t" r="r" b="b"/>
            <a:pathLst>
              <a:path w="3494787" h="2297822" extrusionOk="0">
                <a:moveTo>
                  <a:pt x="3494787" y="0"/>
                </a:moveTo>
                <a:lnTo>
                  <a:pt x="0" y="0"/>
                </a:lnTo>
                <a:lnTo>
                  <a:pt x="0" y="2297822"/>
                </a:lnTo>
                <a:lnTo>
                  <a:pt x="3494787" y="2297822"/>
                </a:lnTo>
                <a:lnTo>
                  <a:pt x="349478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97" name="Google Shape;197;g3767427667c_0_0"/>
          <p:cNvSpPr/>
          <p:nvPr/>
        </p:nvSpPr>
        <p:spPr>
          <a:xfrm rot="439219">
            <a:off x="15300901" y="7741296"/>
            <a:ext cx="2778850" cy="2778850"/>
          </a:xfrm>
          <a:custGeom>
            <a:avLst/>
            <a:gdLst/>
            <a:ahLst/>
            <a:cxnLst/>
            <a:rect l="l" t="t" r="r" b="b"/>
            <a:pathLst>
              <a:path w="2777028" h="2777028" extrusionOk="0">
                <a:moveTo>
                  <a:pt x="0" y="0"/>
                </a:moveTo>
                <a:lnTo>
                  <a:pt x="2777028" y="0"/>
                </a:lnTo>
                <a:lnTo>
                  <a:pt x="2777028" y="2777028"/>
                </a:lnTo>
                <a:lnTo>
                  <a:pt x="0" y="27770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98" name="Google Shape;198;g3767427667c_0_0"/>
          <p:cNvSpPr/>
          <p:nvPr/>
        </p:nvSpPr>
        <p:spPr>
          <a:xfrm rot="1517095">
            <a:off x="-962837" y="8380333"/>
            <a:ext cx="4244256" cy="2122128"/>
          </a:xfrm>
          <a:custGeom>
            <a:avLst/>
            <a:gdLst/>
            <a:ahLst/>
            <a:cxnLst/>
            <a:rect l="l" t="t" r="r" b="b"/>
            <a:pathLst>
              <a:path w="4240481" h="2120241" extrusionOk="0">
                <a:moveTo>
                  <a:pt x="0" y="0"/>
                </a:moveTo>
                <a:lnTo>
                  <a:pt x="4240481" y="0"/>
                </a:lnTo>
                <a:lnTo>
                  <a:pt x="4240481" y="2120241"/>
                </a:lnTo>
                <a:lnTo>
                  <a:pt x="0" y="21202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199" name="Google Shape;199;g3767427667c_0_0"/>
          <p:cNvSpPr/>
          <p:nvPr/>
        </p:nvSpPr>
        <p:spPr>
          <a:xfrm>
            <a:off x="-911112" y="4644300"/>
            <a:ext cx="3292350" cy="3259427"/>
          </a:xfrm>
          <a:custGeom>
            <a:avLst/>
            <a:gdLst/>
            <a:ahLst/>
            <a:cxnLst/>
            <a:rect l="l" t="t" r="r" b="b"/>
            <a:pathLst>
              <a:path w="3292350" h="3259427" extrusionOk="0">
                <a:moveTo>
                  <a:pt x="0" y="0"/>
                </a:moveTo>
                <a:lnTo>
                  <a:pt x="3292350" y="0"/>
                </a:lnTo>
                <a:lnTo>
                  <a:pt x="3292350" y="3259427"/>
                </a:lnTo>
                <a:lnTo>
                  <a:pt x="0" y="32594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00" name="Google Shape;200;g3767427667c_0_0"/>
          <p:cNvSpPr/>
          <p:nvPr/>
        </p:nvSpPr>
        <p:spPr>
          <a:xfrm rot="1359176">
            <a:off x="1095650" y="7027001"/>
            <a:ext cx="2542702" cy="2396497"/>
          </a:xfrm>
          <a:custGeom>
            <a:avLst/>
            <a:gdLst/>
            <a:ahLst/>
            <a:cxnLst/>
            <a:rect l="l" t="t" r="r" b="b"/>
            <a:pathLst>
              <a:path w="2543680" h="2397419" extrusionOk="0">
                <a:moveTo>
                  <a:pt x="0" y="0"/>
                </a:moveTo>
                <a:lnTo>
                  <a:pt x="2543680" y="0"/>
                </a:lnTo>
                <a:lnTo>
                  <a:pt x="2543680" y="2397419"/>
                </a:lnTo>
                <a:lnTo>
                  <a:pt x="0" y="2397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01" name="Google Shape;201;g3767427667c_0_0"/>
          <p:cNvSpPr/>
          <p:nvPr/>
        </p:nvSpPr>
        <p:spPr>
          <a:xfrm>
            <a:off x="2995662" y="9258300"/>
            <a:ext cx="2104405" cy="1807158"/>
          </a:xfrm>
          <a:custGeom>
            <a:avLst/>
            <a:gdLst/>
            <a:ahLst/>
            <a:cxnLst/>
            <a:rect l="l" t="t" r="r" b="b"/>
            <a:pathLst>
              <a:path w="2104405" h="1807158" extrusionOk="0">
                <a:moveTo>
                  <a:pt x="0" y="0"/>
                </a:moveTo>
                <a:lnTo>
                  <a:pt x="2104405" y="0"/>
                </a:lnTo>
                <a:lnTo>
                  <a:pt x="2104405" y="1807158"/>
                </a:lnTo>
                <a:lnTo>
                  <a:pt x="0" y="18071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02" name="Google Shape;202;g3767427667c_0_0"/>
          <p:cNvSpPr/>
          <p:nvPr/>
        </p:nvSpPr>
        <p:spPr>
          <a:xfrm>
            <a:off x="16187088" y="232634"/>
            <a:ext cx="2611202" cy="2026946"/>
          </a:xfrm>
          <a:custGeom>
            <a:avLst/>
            <a:gdLst/>
            <a:ahLst/>
            <a:cxnLst/>
            <a:rect l="l" t="t" r="r" b="b"/>
            <a:pathLst>
              <a:path w="2611202" h="2026946" extrusionOk="0">
                <a:moveTo>
                  <a:pt x="0" y="0"/>
                </a:moveTo>
                <a:lnTo>
                  <a:pt x="2611202" y="0"/>
                </a:lnTo>
                <a:lnTo>
                  <a:pt x="2611202" y="2026946"/>
                </a:lnTo>
                <a:lnTo>
                  <a:pt x="0" y="20269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03" name="Google Shape;203;g3767427667c_0_0"/>
          <p:cNvSpPr/>
          <p:nvPr/>
        </p:nvSpPr>
        <p:spPr>
          <a:xfrm rot="-2243117">
            <a:off x="14808684" y="1549347"/>
            <a:ext cx="2533806" cy="2530638"/>
          </a:xfrm>
          <a:custGeom>
            <a:avLst/>
            <a:gdLst/>
            <a:ahLst/>
            <a:cxnLst/>
            <a:rect l="l" t="t" r="r" b="b"/>
            <a:pathLst>
              <a:path w="2532437" h="2529271" extrusionOk="0">
                <a:moveTo>
                  <a:pt x="0" y="0"/>
                </a:moveTo>
                <a:lnTo>
                  <a:pt x="2532437" y="0"/>
                </a:lnTo>
                <a:lnTo>
                  <a:pt x="2532437" y="2529271"/>
                </a:lnTo>
                <a:lnTo>
                  <a:pt x="0" y="25292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04" name="Google Shape;204;g3767427667c_0_0"/>
          <p:cNvSpPr/>
          <p:nvPr/>
        </p:nvSpPr>
        <p:spPr>
          <a:xfrm rot="-1057145">
            <a:off x="-219994" y="-3545"/>
            <a:ext cx="2496420" cy="2496420"/>
          </a:xfrm>
          <a:custGeom>
            <a:avLst/>
            <a:gdLst/>
            <a:ahLst/>
            <a:cxnLst/>
            <a:rect l="l" t="t" r="r" b="b"/>
            <a:pathLst>
              <a:path w="2497966" h="2497966" extrusionOk="0">
                <a:moveTo>
                  <a:pt x="0" y="0"/>
                </a:moveTo>
                <a:lnTo>
                  <a:pt x="2497966" y="0"/>
                </a:lnTo>
                <a:lnTo>
                  <a:pt x="2497966" y="2497966"/>
                </a:lnTo>
                <a:lnTo>
                  <a:pt x="0" y="2497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05" name="Google Shape;205;g3767427667c_0_0"/>
          <p:cNvSpPr/>
          <p:nvPr/>
        </p:nvSpPr>
        <p:spPr>
          <a:xfrm rot="1073513">
            <a:off x="41520" y="3094963"/>
            <a:ext cx="2731054" cy="1898083"/>
          </a:xfrm>
          <a:custGeom>
            <a:avLst/>
            <a:gdLst/>
            <a:ahLst/>
            <a:cxnLst/>
            <a:rect l="l" t="t" r="r" b="b"/>
            <a:pathLst>
              <a:path w="2728582" h="1896365" extrusionOk="0">
                <a:moveTo>
                  <a:pt x="0" y="0"/>
                </a:moveTo>
                <a:lnTo>
                  <a:pt x="2728582" y="0"/>
                </a:lnTo>
                <a:lnTo>
                  <a:pt x="2728582" y="1896364"/>
                </a:lnTo>
                <a:lnTo>
                  <a:pt x="0" y="18963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06" name="Google Shape;206;g3767427667c_0_0"/>
          <p:cNvSpPr/>
          <p:nvPr/>
        </p:nvSpPr>
        <p:spPr>
          <a:xfrm rot="1073513">
            <a:off x="13944413" y="-933224"/>
            <a:ext cx="2775998" cy="2836269"/>
          </a:xfrm>
          <a:custGeom>
            <a:avLst/>
            <a:gdLst/>
            <a:ahLst/>
            <a:cxnLst/>
            <a:rect l="l" t="t" r="r" b="b"/>
            <a:pathLst>
              <a:path w="2773486" h="2833702" extrusionOk="0">
                <a:moveTo>
                  <a:pt x="0" y="0"/>
                </a:moveTo>
                <a:lnTo>
                  <a:pt x="2773486" y="0"/>
                </a:lnTo>
                <a:lnTo>
                  <a:pt x="2773486" y="2833702"/>
                </a:lnTo>
                <a:lnTo>
                  <a:pt x="0" y="28337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07" name="Google Shape;207;g3767427667c_0_0"/>
          <p:cNvSpPr/>
          <p:nvPr/>
        </p:nvSpPr>
        <p:spPr>
          <a:xfrm>
            <a:off x="3237132" y="-1409762"/>
            <a:ext cx="2465518" cy="2450108"/>
          </a:xfrm>
          <a:custGeom>
            <a:avLst/>
            <a:gdLst/>
            <a:ahLst/>
            <a:cxnLst/>
            <a:rect l="l" t="t" r="r" b="b"/>
            <a:pathLst>
              <a:path w="2465518" h="2450108" extrusionOk="0">
                <a:moveTo>
                  <a:pt x="0" y="0"/>
                </a:moveTo>
                <a:lnTo>
                  <a:pt x="2465518" y="0"/>
                </a:lnTo>
                <a:lnTo>
                  <a:pt x="2465518" y="2450109"/>
                </a:lnTo>
                <a:lnTo>
                  <a:pt x="0" y="2450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08" name="Google Shape;208;g3767427667c_0_0"/>
          <p:cNvSpPr/>
          <p:nvPr/>
        </p:nvSpPr>
        <p:spPr>
          <a:xfrm rot="-1432517">
            <a:off x="1222274" y="-9869"/>
            <a:ext cx="2134167" cy="2767153"/>
          </a:xfrm>
          <a:custGeom>
            <a:avLst/>
            <a:gdLst/>
            <a:ahLst/>
            <a:cxnLst/>
            <a:rect l="l" t="t" r="r" b="b"/>
            <a:pathLst>
              <a:path w="2132834" h="2765425" extrusionOk="0">
                <a:moveTo>
                  <a:pt x="0" y="0"/>
                </a:moveTo>
                <a:lnTo>
                  <a:pt x="2132835" y="0"/>
                </a:lnTo>
                <a:lnTo>
                  <a:pt x="2132835" y="2765426"/>
                </a:lnTo>
                <a:lnTo>
                  <a:pt x="0" y="27654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09" name="Google Shape;209;g3767427667c_0_0"/>
          <p:cNvSpPr/>
          <p:nvPr/>
        </p:nvSpPr>
        <p:spPr>
          <a:xfrm>
            <a:off x="15329693" y="4974072"/>
            <a:ext cx="1714791" cy="2760227"/>
          </a:xfrm>
          <a:custGeom>
            <a:avLst/>
            <a:gdLst/>
            <a:ahLst/>
            <a:cxnLst/>
            <a:rect l="l" t="t" r="r" b="b"/>
            <a:pathLst>
              <a:path w="1714791" h="2760227" extrusionOk="0">
                <a:moveTo>
                  <a:pt x="0" y="0"/>
                </a:moveTo>
                <a:lnTo>
                  <a:pt x="1714791" y="0"/>
                </a:lnTo>
                <a:lnTo>
                  <a:pt x="1714791" y="2760227"/>
                </a:lnTo>
                <a:lnTo>
                  <a:pt x="0" y="27602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10" name="Google Shape;210;g3767427667c_0_0"/>
          <p:cNvSpPr/>
          <p:nvPr/>
        </p:nvSpPr>
        <p:spPr>
          <a:xfrm>
            <a:off x="16689214" y="2889217"/>
            <a:ext cx="2318983" cy="2307388"/>
          </a:xfrm>
          <a:custGeom>
            <a:avLst/>
            <a:gdLst/>
            <a:ahLst/>
            <a:cxnLst/>
            <a:rect l="l" t="t" r="r" b="b"/>
            <a:pathLst>
              <a:path w="2318983" h="2307388" extrusionOk="0">
                <a:moveTo>
                  <a:pt x="0" y="0"/>
                </a:moveTo>
                <a:lnTo>
                  <a:pt x="2318983" y="0"/>
                </a:lnTo>
                <a:lnTo>
                  <a:pt x="2318983" y="2307388"/>
                </a:lnTo>
                <a:lnTo>
                  <a:pt x="0" y="23073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211" name="Google Shape;211;g3767427667c_0_0"/>
          <p:cNvSpPr/>
          <p:nvPr/>
        </p:nvSpPr>
        <p:spPr>
          <a:xfrm rot="-894226">
            <a:off x="13334607" y="9122227"/>
            <a:ext cx="2634474" cy="2077942"/>
          </a:xfrm>
          <a:custGeom>
            <a:avLst/>
            <a:gdLst/>
            <a:ahLst/>
            <a:cxnLst/>
            <a:rect l="l" t="t" r="r" b="b"/>
            <a:pathLst>
              <a:path w="2631368" h="2075492" extrusionOk="0">
                <a:moveTo>
                  <a:pt x="0" y="0"/>
                </a:moveTo>
                <a:lnTo>
                  <a:pt x="2631368" y="0"/>
                </a:lnTo>
                <a:lnTo>
                  <a:pt x="2631368" y="2075492"/>
                </a:lnTo>
                <a:lnTo>
                  <a:pt x="0" y="20754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480</Words>
  <Application>Microsoft Office PowerPoint</Application>
  <PresentationFormat>Personalizado</PresentationFormat>
  <Paragraphs>180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Century Gothic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COMPUTACION</dc:creator>
  <cp:lastModifiedBy>victor ulloa fernandez</cp:lastModifiedBy>
  <cp:revision>9</cp:revision>
  <dcterms:created xsi:type="dcterms:W3CDTF">2006-08-16T00:00:00Z</dcterms:created>
  <dcterms:modified xsi:type="dcterms:W3CDTF">2026-04-27T05:33:45Z</dcterms:modified>
</cp:coreProperties>
</file>