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7"/>
  </p:notesMasterIdLst>
  <p:sldIdLst>
    <p:sldId id="257" r:id="rId2"/>
    <p:sldId id="258" r:id="rId3"/>
    <p:sldId id="259" r:id="rId4"/>
    <p:sldId id="262" r:id="rId5"/>
    <p:sldId id="265" r:id="rId6"/>
  </p:sldIdLst>
  <p:sldSz cx="9144000" cy="5143500" type="screen16x9"/>
  <p:notesSz cx="6858000" cy="9144000"/>
  <p:embeddedFontLst>
    <p:embeddedFont>
      <p:font typeface="Varela Round" panose="020B0604020202020204" charset="-79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jL2qv6PkX70IYLeyWeifIGpZog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78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97931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5996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1458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0469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50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1" name="Google Shape;14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875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F8D1-B703-4349-B81D-0FF098CE18AE}" type="datetimeFigureOut">
              <a:rPr lang="es-CL" smtClean="0"/>
              <a:t>30-05-2025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D0D9-2BD5-43DE-8036-5E52D4135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786433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F8D1-B703-4349-B81D-0FF098CE18AE}" type="datetimeFigureOut">
              <a:rPr lang="es-CL" smtClean="0"/>
              <a:t>30-05-2025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D0D9-2BD5-43DE-8036-5E52D4135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945572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F8D1-B703-4349-B81D-0FF098CE18AE}" type="datetimeFigureOut">
              <a:rPr lang="es-CL" smtClean="0"/>
              <a:t>30-05-2025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D0D9-2BD5-43DE-8036-5E52D4135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420544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4460625" y="1615200"/>
            <a:ext cx="39702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 idx="2"/>
          </p:nvPr>
        </p:nvSpPr>
        <p:spPr>
          <a:xfrm>
            <a:off x="7162375" y="539497"/>
            <a:ext cx="12684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subTitle" idx="1"/>
          </p:nvPr>
        </p:nvSpPr>
        <p:spPr>
          <a:xfrm>
            <a:off x="4460625" y="2308500"/>
            <a:ext cx="39702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4196300" y="980950"/>
            <a:ext cx="4225200" cy="16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F8D1-B703-4349-B81D-0FF098CE18AE}" type="datetimeFigureOut">
              <a:rPr lang="es-CL" smtClean="0"/>
              <a:t>30-05-2025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D0D9-2BD5-43DE-8036-5E52D4135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54482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F8D1-B703-4349-B81D-0FF098CE18AE}" type="datetimeFigureOut">
              <a:rPr lang="es-CL" smtClean="0"/>
              <a:t>30-05-2025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D0D9-2BD5-43DE-8036-5E52D4135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529895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F8D1-B703-4349-B81D-0FF098CE18AE}" type="datetimeFigureOut">
              <a:rPr lang="es-CL" smtClean="0"/>
              <a:t>30-05-2025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D0D9-2BD5-43DE-8036-5E52D4135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91654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F8D1-B703-4349-B81D-0FF098CE18AE}" type="datetimeFigureOut">
              <a:rPr lang="es-CL" smtClean="0"/>
              <a:t>30-05-2025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D0D9-2BD5-43DE-8036-5E52D4135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343100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F8D1-B703-4349-B81D-0FF098CE18AE}" type="datetimeFigureOut">
              <a:rPr lang="es-CL" smtClean="0"/>
              <a:t>30-05-2025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D0D9-2BD5-43DE-8036-5E52D4135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415676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F8D1-B703-4349-B81D-0FF098CE18AE}" type="datetimeFigureOut">
              <a:rPr lang="es-CL" smtClean="0"/>
              <a:t>30-05-2025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D0D9-2BD5-43DE-8036-5E52D4135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676171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F8D1-B703-4349-B81D-0FF098CE18AE}" type="datetimeFigureOut">
              <a:rPr lang="es-CL" smtClean="0"/>
              <a:t>30-05-2025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D0D9-2BD5-43DE-8036-5E52D4135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07388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F8D1-B703-4349-B81D-0FF098CE18AE}" type="datetimeFigureOut">
              <a:rPr lang="es-CL" smtClean="0"/>
              <a:t>30-05-2025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D0D9-2BD5-43DE-8036-5E52D4135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157980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33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2F8D1-B703-4349-B81D-0FF098CE18AE}" type="datetimeFigureOut">
              <a:rPr lang="es-CL" smtClean="0"/>
              <a:t>30-05-2025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D0D9-2BD5-43DE-8036-5E52D4135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637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S-erBrxAL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es/resource/6376964/semana-de-la-actividad-fisic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" descr="Boletín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434" y="267494"/>
            <a:ext cx="1969249" cy="62617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"/>
          <p:cNvSpPr txBox="1"/>
          <p:nvPr/>
        </p:nvSpPr>
        <p:spPr>
          <a:xfrm>
            <a:off x="611560" y="4299942"/>
            <a:ext cx="23325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arela Round"/>
              <a:buNone/>
            </a:pPr>
            <a:r>
              <a:rPr lang="es-CL" sz="1600" b="1" dirty="0" smtClean="0">
                <a:solidFill>
                  <a:schemeClr val="tx1"/>
                </a:solidFill>
              </a:rPr>
              <a:t>MARTES 08</a:t>
            </a:r>
            <a:r>
              <a:rPr lang="es-CL" sz="16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600" b="1" i="0" u="none" strike="noStrike" cap="none" dirty="0">
                <a:solidFill>
                  <a:schemeClr val="tx1"/>
                </a:solidFill>
                <a:sym typeface="Arial"/>
              </a:rPr>
              <a:t>ABRIL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" name="AutoShape 2" descr="Vectores de Educación física, imágenes vectorial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6 CuadroTexto"/>
          <p:cNvSpPr txBox="1"/>
          <p:nvPr/>
        </p:nvSpPr>
        <p:spPr>
          <a:xfrm>
            <a:off x="1777810" y="1131590"/>
            <a:ext cx="55386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dirty="0" smtClean="0">
                <a:solidFill>
                  <a:schemeClr val="tx1"/>
                </a:solidFill>
              </a:rPr>
              <a:t>DÍA NACIONAL DE LA EDUCACIÓN FÍSICA Y  DEPORTE  ESCOLAR.</a:t>
            </a:r>
            <a:endParaRPr lang="es-CL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835696" y="4155926"/>
            <a:ext cx="4176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hlinkClick r:id="rId3"/>
              </a:rPr>
              <a:t>https://</a:t>
            </a:r>
            <a:r>
              <a:rPr lang="es-CL" dirty="0" smtClean="0">
                <a:hlinkClick r:id="rId3"/>
              </a:rPr>
              <a:t>www.youtube.com/watch?v=VS-erBrxALM</a:t>
            </a:r>
            <a:endParaRPr lang="es-CL" dirty="0" smtClean="0"/>
          </a:p>
          <a:p>
            <a:endParaRPr lang="es-CL" dirty="0" smtClean="0"/>
          </a:p>
          <a:p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2699792" y="339501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/>
              <a:t>VIDEO YOUTUBE</a:t>
            </a:r>
            <a:endParaRPr lang="es-CL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7" t="52825" r="52502" b="17633"/>
          <a:stretch/>
        </p:blipFill>
        <p:spPr bwMode="auto">
          <a:xfrm>
            <a:off x="2361109" y="836200"/>
            <a:ext cx="3335381" cy="317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4"/>
          <p:cNvSpPr txBox="1">
            <a:spLocks noGrp="1"/>
          </p:cNvSpPr>
          <p:nvPr>
            <p:ph type="title"/>
          </p:nvPr>
        </p:nvSpPr>
        <p:spPr>
          <a:xfrm>
            <a:off x="720000" y="35188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CL" sz="5400" b="1" dirty="0" smtClean="0">
                <a:latin typeface="Twentieth Century"/>
                <a:ea typeface="Twentieth Century"/>
                <a:cs typeface="Twentieth Century"/>
                <a:sym typeface="Twentieth Century"/>
              </a:rPr>
              <a:t>CUESTIONARIO  </a:t>
            </a:r>
            <a:endParaRPr dirty="0"/>
          </a:p>
        </p:txBody>
      </p:sp>
      <p:grpSp>
        <p:nvGrpSpPr>
          <p:cNvPr id="676" name="Google Shape;676;p4"/>
          <p:cNvGrpSpPr/>
          <p:nvPr/>
        </p:nvGrpSpPr>
        <p:grpSpPr>
          <a:xfrm>
            <a:off x="4280708" y="4055675"/>
            <a:ext cx="974098" cy="1087825"/>
            <a:chOff x="1833" y="-181"/>
            <a:chExt cx="4030" cy="4501"/>
          </a:xfrm>
        </p:grpSpPr>
        <p:sp>
          <p:nvSpPr>
            <p:cNvPr id="677" name="Google Shape;677;p4"/>
            <p:cNvSpPr/>
            <p:nvPr/>
          </p:nvSpPr>
          <p:spPr>
            <a:xfrm>
              <a:off x="2355" y="4060"/>
              <a:ext cx="3411" cy="260"/>
            </a:xfrm>
            <a:custGeom>
              <a:avLst/>
              <a:gdLst/>
              <a:ahLst/>
              <a:cxnLst/>
              <a:rect l="l" t="t" r="r" b="b"/>
              <a:pathLst>
                <a:path w="9219" h="702" extrusionOk="0">
                  <a:moveTo>
                    <a:pt x="4970" y="0"/>
                  </a:moveTo>
                  <a:cubicBezTo>
                    <a:pt x="3141" y="0"/>
                    <a:pt x="1215" y="106"/>
                    <a:pt x="327" y="280"/>
                  </a:cubicBezTo>
                  <a:cubicBezTo>
                    <a:pt x="114" y="323"/>
                    <a:pt x="0" y="402"/>
                    <a:pt x="126" y="450"/>
                  </a:cubicBezTo>
                  <a:cubicBezTo>
                    <a:pt x="389" y="538"/>
                    <a:pt x="1121" y="616"/>
                    <a:pt x="2468" y="616"/>
                  </a:cubicBezTo>
                  <a:cubicBezTo>
                    <a:pt x="2617" y="616"/>
                    <a:pt x="2773" y="615"/>
                    <a:pt x="2937" y="613"/>
                  </a:cubicBezTo>
                  <a:cubicBezTo>
                    <a:pt x="3345" y="605"/>
                    <a:pt x="3764" y="598"/>
                    <a:pt x="4173" y="590"/>
                  </a:cubicBezTo>
                  <a:cubicBezTo>
                    <a:pt x="4265" y="589"/>
                    <a:pt x="4350" y="588"/>
                    <a:pt x="4428" y="588"/>
                  </a:cubicBezTo>
                  <a:cubicBezTo>
                    <a:pt x="5229" y="588"/>
                    <a:pt x="5404" y="650"/>
                    <a:pt x="5936" y="675"/>
                  </a:cubicBezTo>
                  <a:cubicBezTo>
                    <a:pt x="6392" y="693"/>
                    <a:pt x="6789" y="702"/>
                    <a:pt x="7133" y="702"/>
                  </a:cubicBezTo>
                  <a:cubicBezTo>
                    <a:pt x="8816" y="702"/>
                    <a:pt x="9219" y="507"/>
                    <a:pt x="9041" y="366"/>
                  </a:cubicBezTo>
                  <a:cubicBezTo>
                    <a:pt x="8558" y="108"/>
                    <a:pt x="6813" y="0"/>
                    <a:pt x="4970" y="0"/>
                  </a:cubicBezTo>
                </a:path>
              </a:pathLst>
            </a:custGeom>
            <a:solidFill>
              <a:srgbClr val="2E2E31">
                <a:alpha val="2784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4"/>
            <p:cNvSpPr/>
            <p:nvPr/>
          </p:nvSpPr>
          <p:spPr>
            <a:xfrm>
              <a:off x="2222" y="3607"/>
              <a:ext cx="753" cy="587"/>
            </a:xfrm>
            <a:custGeom>
              <a:avLst/>
              <a:gdLst/>
              <a:ahLst/>
              <a:cxnLst/>
              <a:rect l="l" t="t" r="r" b="b"/>
              <a:pathLst>
                <a:path w="2034" h="1586" extrusionOk="0">
                  <a:moveTo>
                    <a:pt x="40" y="194"/>
                  </a:moveTo>
                  <a:cubicBezTo>
                    <a:pt x="0" y="148"/>
                    <a:pt x="5" y="79"/>
                    <a:pt x="51" y="39"/>
                  </a:cubicBezTo>
                  <a:cubicBezTo>
                    <a:pt x="97" y="0"/>
                    <a:pt x="166" y="5"/>
                    <a:pt x="206" y="50"/>
                  </a:cubicBezTo>
                  <a:cubicBezTo>
                    <a:pt x="403" y="277"/>
                    <a:pt x="683" y="545"/>
                    <a:pt x="1021" y="798"/>
                  </a:cubicBezTo>
                  <a:cubicBezTo>
                    <a:pt x="1298" y="1006"/>
                    <a:pt x="1615" y="1204"/>
                    <a:pt x="1956" y="1362"/>
                  </a:cubicBezTo>
                  <a:cubicBezTo>
                    <a:pt x="2010" y="1387"/>
                    <a:pt x="2034" y="1452"/>
                    <a:pt x="2009" y="1507"/>
                  </a:cubicBezTo>
                  <a:cubicBezTo>
                    <a:pt x="1984" y="1562"/>
                    <a:pt x="1919" y="1586"/>
                    <a:pt x="1864" y="1560"/>
                  </a:cubicBezTo>
                  <a:cubicBezTo>
                    <a:pt x="1507" y="1395"/>
                    <a:pt x="1178" y="1189"/>
                    <a:pt x="890" y="973"/>
                  </a:cubicBezTo>
                  <a:cubicBezTo>
                    <a:pt x="538" y="709"/>
                    <a:pt x="246" y="431"/>
                    <a:pt x="40" y="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4800" y="1789"/>
              <a:ext cx="42" cy="78"/>
            </a:xfrm>
            <a:custGeom>
              <a:avLst/>
              <a:gdLst/>
              <a:ahLst/>
              <a:cxnLst/>
              <a:rect l="l" t="t" r="r" b="b"/>
              <a:pathLst>
                <a:path w="113" h="210" extrusionOk="0">
                  <a:moveTo>
                    <a:pt x="18" y="127"/>
                  </a:moveTo>
                  <a:cubicBezTo>
                    <a:pt x="13" y="155"/>
                    <a:pt x="7" y="182"/>
                    <a:pt x="0" y="21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82" y="43"/>
                    <a:pt x="50" y="85"/>
                    <a:pt x="18" y="127"/>
                  </a:cubicBezTo>
                  <a:close/>
                </a:path>
              </a:pathLst>
            </a:custGeom>
            <a:solidFill>
              <a:srgbClr val="A560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3880" y="1436"/>
              <a:ext cx="1983" cy="1486"/>
            </a:xfrm>
            <a:custGeom>
              <a:avLst/>
              <a:gdLst/>
              <a:ahLst/>
              <a:cxnLst/>
              <a:rect l="l" t="t" r="r" b="b"/>
              <a:pathLst>
                <a:path w="5360" h="4016" extrusionOk="0">
                  <a:moveTo>
                    <a:pt x="5211" y="2110"/>
                  </a:moveTo>
                  <a:cubicBezTo>
                    <a:pt x="4807" y="1043"/>
                    <a:pt x="3599" y="1190"/>
                    <a:pt x="3105" y="0"/>
                  </a:cubicBezTo>
                  <a:cubicBezTo>
                    <a:pt x="3105" y="0"/>
                    <a:pt x="3105" y="0"/>
                    <a:pt x="3105" y="0"/>
                  </a:cubicBezTo>
                  <a:cubicBezTo>
                    <a:pt x="3091" y="39"/>
                    <a:pt x="3076" y="78"/>
                    <a:pt x="3060" y="116"/>
                  </a:cubicBezTo>
                  <a:cubicBezTo>
                    <a:pt x="3058" y="119"/>
                    <a:pt x="3057" y="122"/>
                    <a:pt x="3056" y="125"/>
                  </a:cubicBezTo>
                  <a:cubicBezTo>
                    <a:pt x="2941" y="405"/>
                    <a:pt x="2789" y="675"/>
                    <a:pt x="2609" y="928"/>
                  </a:cubicBezTo>
                  <a:cubicBezTo>
                    <a:pt x="2562" y="1016"/>
                    <a:pt x="2517" y="1100"/>
                    <a:pt x="2473" y="1182"/>
                  </a:cubicBezTo>
                  <a:cubicBezTo>
                    <a:pt x="2473" y="1182"/>
                    <a:pt x="2472" y="1183"/>
                    <a:pt x="2472" y="1184"/>
                  </a:cubicBezTo>
                  <a:cubicBezTo>
                    <a:pt x="2446" y="1269"/>
                    <a:pt x="2404" y="1352"/>
                    <a:pt x="2344" y="1428"/>
                  </a:cubicBezTo>
                  <a:cubicBezTo>
                    <a:pt x="2150" y="1676"/>
                    <a:pt x="1826" y="1787"/>
                    <a:pt x="1516" y="1740"/>
                  </a:cubicBezTo>
                  <a:cubicBezTo>
                    <a:pt x="1516" y="1740"/>
                    <a:pt x="1516" y="1740"/>
                    <a:pt x="1516" y="1740"/>
                  </a:cubicBezTo>
                  <a:cubicBezTo>
                    <a:pt x="1500" y="1737"/>
                    <a:pt x="1484" y="1735"/>
                    <a:pt x="1468" y="1731"/>
                  </a:cubicBezTo>
                  <a:cubicBezTo>
                    <a:pt x="1467" y="1731"/>
                    <a:pt x="1466" y="1731"/>
                    <a:pt x="1465" y="1731"/>
                  </a:cubicBezTo>
                  <a:cubicBezTo>
                    <a:pt x="1418" y="1721"/>
                    <a:pt x="1370" y="1707"/>
                    <a:pt x="1324" y="1690"/>
                  </a:cubicBezTo>
                  <a:cubicBezTo>
                    <a:pt x="1321" y="1688"/>
                    <a:pt x="1318" y="1687"/>
                    <a:pt x="1314" y="1686"/>
                  </a:cubicBezTo>
                  <a:cubicBezTo>
                    <a:pt x="1303" y="1681"/>
                    <a:pt x="1291" y="1676"/>
                    <a:pt x="1280" y="1671"/>
                  </a:cubicBezTo>
                  <a:cubicBezTo>
                    <a:pt x="1276" y="1669"/>
                    <a:pt x="1271" y="1667"/>
                    <a:pt x="1266" y="1665"/>
                  </a:cubicBezTo>
                  <a:cubicBezTo>
                    <a:pt x="1257" y="1661"/>
                    <a:pt x="1247" y="1656"/>
                    <a:pt x="1237" y="1651"/>
                  </a:cubicBezTo>
                  <a:cubicBezTo>
                    <a:pt x="1232" y="1648"/>
                    <a:pt x="1227" y="1646"/>
                    <a:pt x="1222" y="1643"/>
                  </a:cubicBezTo>
                  <a:cubicBezTo>
                    <a:pt x="1212" y="1638"/>
                    <a:pt x="1202" y="1632"/>
                    <a:pt x="1192" y="1627"/>
                  </a:cubicBezTo>
                  <a:cubicBezTo>
                    <a:pt x="1188" y="1624"/>
                    <a:pt x="1184" y="1622"/>
                    <a:pt x="1180" y="1620"/>
                  </a:cubicBezTo>
                  <a:cubicBezTo>
                    <a:pt x="1166" y="1611"/>
                    <a:pt x="1152" y="1603"/>
                    <a:pt x="1139" y="1593"/>
                  </a:cubicBezTo>
                  <a:cubicBezTo>
                    <a:pt x="1119" y="1580"/>
                    <a:pt x="1099" y="1565"/>
                    <a:pt x="1081" y="1550"/>
                  </a:cubicBezTo>
                  <a:cubicBezTo>
                    <a:pt x="1059" y="1533"/>
                    <a:pt x="1038" y="1515"/>
                    <a:pt x="1019" y="1495"/>
                  </a:cubicBezTo>
                  <a:cubicBezTo>
                    <a:pt x="1018" y="1495"/>
                    <a:pt x="1017" y="1494"/>
                    <a:pt x="1017" y="1494"/>
                  </a:cubicBezTo>
                  <a:cubicBezTo>
                    <a:pt x="981" y="1459"/>
                    <a:pt x="949" y="1422"/>
                    <a:pt x="922" y="1383"/>
                  </a:cubicBezTo>
                  <a:cubicBezTo>
                    <a:pt x="917" y="1391"/>
                    <a:pt x="917" y="1391"/>
                    <a:pt x="917" y="1391"/>
                  </a:cubicBezTo>
                  <a:cubicBezTo>
                    <a:pt x="869" y="1407"/>
                    <a:pt x="821" y="1421"/>
                    <a:pt x="772" y="1435"/>
                  </a:cubicBezTo>
                  <a:cubicBezTo>
                    <a:pt x="757" y="1439"/>
                    <a:pt x="742" y="1443"/>
                    <a:pt x="727" y="1447"/>
                  </a:cubicBezTo>
                  <a:cubicBezTo>
                    <a:pt x="692" y="1457"/>
                    <a:pt x="657" y="1466"/>
                    <a:pt x="621" y="1475"/>
                  </a:cubicBezTo>
                  <a:cubicBezTo>
                    <a:pt x="605" y="1479"/>
                    <a:pt x="589" y="1483"/>
                    <a:pt x="573" y="1487"/>
                  </a:cubicBezTo>
                  <a:cubicBezTo>
                    <a:pt x="533" y="1496"/>
                    <a:pt x="494" y="1505"/>
                    <a:pt x="454" y="1514"/>
                  </a:cubicBezTo>
                  <a:cubicBezTo>
                    <a:pt x="443" y="1516"/>
                    <a:pt x="432" y="1519"/>
                    <a:pt x="421" y="1521"/>
                  </a:cubicBezTo>
                  <a:cubicBezTo>
                    <a:pt x="370" y="1531"/>
                    <a:pt x="319" y="1541"/>
                    <a:pt x="268" y="1549"/>
                  </a:cubicBezTo>
                  <a:cubicBezTo>
                    <a:pt x="256" y="1551"/>
                    <a:pt x="245" y="1553"/>
                    <a:pt x="233" y="1555"/>
                  </a:cubicBezTo>
                  <a:cubicBezTo>
                    <a:pt x="193" y="1562"/>
                    <a:pt x="152" y="1568"/>
                    <a:pt x="111" y="1573"/>
                  </a:cubicBezTo>
                  <a:cubicBezTo>
                    <a:pt x="95" y="1576"/>
                    <a:pt x="79" y="1578"/>
                    <a:pt x="62" y="1580"/>
                  </a:cubicBezTo>
                  <a:cubicBezTo>
                    <a:pt x="42" y="1583"/>
                    <a:pt x="21" y="1585"/>
                    <a:pt x="0" y="1587"/>
                  </a:cubicBezTo>
                  <a:cubicBezTo>
                    <a:pt x="1" y="1741"/>
                    <a:pt x="1" y="1741"/>
                    <a:pt x="1" y="1741"/>
                  </a:cubicBezTo>
                  <a:cubicBezTo>
                    <a:pt x="1" y="1743"/>
                    <a:pt x="0" y="1745"/>
                    <a:pt x="0" y="1746"/>
                  </a:cubicBezTo>
                  <a:cubicBezTo>
                    <a:pt x="2" y="1746"/>
                    <a:pt x="4" y="1746"/>
                    <a:pt x="6" y="1746"/>
                  </a:cubicBezTo>
                  <a:cubicBezTo>
                    <a:pt x="14" y="1746"/>
                    <a:pt x="22" y="1746"/>
                    <a:pt x="30" y="1746"/>
                  </a:cubicBezTo>
                  <a:cubicBezTo>
                    <a:pt x="42" y="1746"/>
                    <a:pt x="55" y="1746"/>
                    <a:pt x="68" y="1745"/>
                  </a:cubicBezTo>
                  <a:cubicBezTo>
                    <a:pt x="94" y="1810"/>
                    <a:pt x="122" y="1874"/>
                    <a:pt x="152" y="1938"/>
                  </a:cubicBezTo>
                  <a:cubicBezTo>
                    <a:pt x="152" y="1938"/>
                    <a:pt x="152" y="1938"/>
                    <a:pt x="152" y="1938"/>
                  </a:cubicBezTo>
                  <a:cubicBezTo>
                    <a:pt x="152" y="1939"/>
                    <a:pt x="152" y="1939"/>
                    <a:pt x="152" y="1939"/>
                  </a:cubicBezTo>
                  <a:cubicBezTo>
                    <a:pt x="162" y="1960"/>
                    <a:pt x="172" y="1981"/>
                    <a:pt x="182" y="2002"/>
                  </a:cubicBezTo>
                  <a:cubicBezTo>
                    <a:pt x="182" y="2002"/>
                    <a:pt x="182" y="2002"/>
                    <a:pt x="182" y="2002"/>
                  </a:cubicBezTo>
                  <a:cubicBezTo>
                    <a:pt x="182" y="2002"/>
                    <a:pt x="182" y="2002"/>
                    <a:pt x="182" y="2002"/>
                  </a:cubicBezTo>
                  <a:cubicBezTo>
                    <a:pt x="233" y="2108"/>
                    <a:pt x="288" y="2212"/>
                    <a:pt x="347" y="2313"/>
                  </a:cubicBezTo>
                  <a:cubicBezTo>
                    <a:pt x="347" y="2314"/>
                    <a:pt x="347" y="2314"/>
                    <a:pt x="347" y="2314"/>
                  </a:cubicBezTo>
                  <a:cubicBezTo>
                    <a:pt x="347" y="2314"/>
                    <a:pt x="347" y="2314"/>
                    <a:pt x="347" y="2314"/>
                  </a:cubicBezTo>
                  <a:cubicBezTo>
                    <a:pt x="359" y="2334"/>
                    <a:pt x="371" y="2354"/>
                    <a:pt x="383" y="2374"/>
                  </a:cubicBezTo>
                  <a:cubicBezTo>
                    <a:pt x="383" y="2374"/>
                    <a:pt x="383" y="2374"/>
                    <a:pt x="383" y="2374"/>
                  </a:cubicBezTo>
                  <a:cubicBezTo>
                    <a:pt x="383" y="2374"/>
                    <a:pt x="383" y="2374"/>
                    <a:pt x="383" y="2374"/>
                  </a:cubicBezTo>
                  <a:cubicBezTo>
                    <a:pt x="395" y="2394"/>
                    <a:pt x="407" y="2413"/>
                    <a:pt x="420" y="2433"/>
                  </a:cubicBezTo>
                  <a:cubicBezTo>
                    <a:pt x="420" y="2433"/>
                    <a:pt x="420" y="2433"/>
                    <a:pt x="420" y="2433"/>
                  </a:cubicBezTo>
                  <a:cubicBezTo>
                    <a:pt x="432" y="2453"/>
                    <a:pt x="444" y="2472"/>
                    <a:pt x="457" y="2491"/>
                  </a:cubicBezTo>
                  <a:cubicBezTo>
                    <a:pt x="457" y="2491"/>
                    <a:pt x="457" y="2491"/>
                    <a:pt x="457" y="2491"/>
                  </a:cubicBezTo>
                  <a:cubicBezTo>
                    <a:pt x="470" y="2511"/>
                    <a:pt x="483" y="2530"/>
                    <a:pt x="495" y="2548"/>
                  </a:cubicBezTo>
                  <a:cubicBezTo>
                    <a:pt x="496" y="2549"/>
                    <a:pt x="496" y="2549"/>
                    <a:pt x="496" y="2549"/>
                  </a:cubicBezTo>
                  <a:cubicBezTo>
                    <a:pt x="547" y="2624"/>
                    <a:pt x="601" y="2697"/>
                    <a:pt x="657" y="2766"/>
                  </a:cubicBezTo>
                  <a:cubicBezTo>
                    <a:pt x="657" y="2766"/>
                    <a:pt x="657" y="2766"/>
                    <a:pt x="657" y="2766"/>
                  </a:cubicBezTo>
                  <a:cubicBezTo>
                    <a:pt x="671" y="2783"/>
                    <a:pt x="685" y="2800"/>
                    <a:pt x="699" y="2817"/>
                  </a:cubicBezTo>
                  <a:cubicBezTo>
                    <a:pt x="699" y="2817"/>
                    <a:pt x="699" y="2817"/>
                    <a:pt x="699" y="2817"/>
                  </a:cubicBezTo>
                  <a:cubicBezTo>
                    <a:pt x="713" y="2833"/>
                    <a:pt x="727" y="2850"/>
                    <a:pt x="741" y="2866"/>
                  </a:cubicBezTo>
                  <a:cubicBezTo>
                    <a:pt x="741" y="2866"/>
                    <a:pt x="741" y="2866"/>
                    <a:pt x="741" y="2866"/>
                  </a:cubicBezTo>
                  <a:cubicBezTo>
                    <a:pt x="741" y="2866"/>
                    <a:pt x="741" y="2866"/>
                    <a:pt x="741" y="2866"/>
                  </a:cubicBezTo>
                  <a:cubicBezTo>
                    <a:pt x="751" y="2877"/>
                    <a:pt x="760" y="2887"/>
                    <a:pt x="769" y="2897"/>
                  </a:cubicBezTo>
                  <a:cubicBezTo>
                    <a:pt x="775" y="2902"/>
                    <a:pt x="780" y="2908"/>
                    <a:pt x="785" y="2914"/>
                  </a:cubicBezTo>
                  <a:cubicBezTo>
                    <a:pt x="799" y="2929"/>
                    <a:pt x="814" y="2945"/>
                    <a:pt x="829" y="2960"/>
                  </a:cubicBezTo>
                  <a:cubicBezTo>
                    <a:pt x="829" y="2960"/>
                    <a:pt x="829" y="2960"/>
                    <a:pt x="829" y="2960"/>
                  </a:cubicBezTo>
                  <a:cubicBezTo>
                    <a:pt x="917" y="3050"/>
                    <a:pt x="1008" y="3129"/>
                    <a:pt x="1102" y="3195"/>
                  </a:cubicBezTo>
                  <a:cubicBezTo>
                    <a:pt x="1102" y="3195"/>
                    <a:pt x="1102" y="3195"/>
                    <a:pt x="1102" y="3195"/>
                  </a:cubicBezTo>
                  <a:cubicBezTo>
                    <a:pt x="1103" y="3195"/>
                    <a:pt x="1103" y="3195"/>
                    <a:pt x="1103" y="3195"/>
                  </a:cubicBezTo>
                  <a:cubicBezTo>
                    <a:pt x="1123" y="3209"/>
                    <a:pt x="1144" y="3223"/>
                    <a:pt x="1165" y="3236"/>
                  </a:cubicBezTo>
                  <a:cubicBezTo>
                    <a:pt x="1207" y="3262"/>
                    <a:pt x="1249" y="3286"/>
                    <a:pt x="1292" y="3307"/>
                  </a:cubicBezTo>
                  <a:cubicBezTo>
                    <a:pt x="1292" y="3307"/>
                    <a:pt x="1292" y="3307"/>
                    <a:pt x="1292" y="3307"/>
                  </a:cubicBezTo>
                  <a:cubicBezTo>
                    <a:pt x="1299" y="3310"/>
                    <a:pt x="1305" y="3312"/>
                    <a:pt x="1311" y="3315"/>
                  </a:cubicBezTo>
                  <a:cubicBezTo>
                    <a:pt x="1313" y="3312"/>
                    <a:pt x="1314" y="3310"/>
                    <a:pt x="1316" y="3307"/>
                  </a:cubicBezTo>
                  <a:cubicBezTo>
                    <a:pt x="1316" y="3317"/>
                    <a:pt x="1316" y="3317"/>
                    <a:pt x="1316" y="3317"/>
                  </a:cubicBezTo>
                  <a:cubicBezTo>
                    <a:pt x="1325" y="3321"/>
                    <a:pt x="1333" y="3325"/>
                    <a:pt x="1341" y="3328"/>
                  </a:cubicBezTo>
                  <a:cubicBezTo>
                    <a:pt x="1284" y="3412"/>
                    <a:pt x="1222" y="3490"/>
                    <a:pt x="1155" y="3563"/>
                  </a:cubicBezTo>
                  <a:cubicBezTo>
                    <a:pt x="1148" y="3572"/>
                    <a:pt x="1141" y="3579"/>
                    <a:pt x="1135" y="3586"/>
                  </a:cubicBezTo>
                  <a:cubicBezTo>
                    <a:pt x="1243" y="3700"/>
                    <a:pt x="1385" y="3761"/>
                    <a:pt x="1521" y="3825"/>
                  </a:cubicBezTo>
                  <a:cubicBezTo>
                    <a:pt x="1514" y="3838"/>
                    <a:pt x="1514" y="3838"/>
                    <a:pt x="1514" y="3838"/>
                  </a:cubicBezTo>
                  <a:cubicBezTo>
                    <a:pt x="1707" y="3916"/>
                    <a:pt x="1867" y="3959"/>
                    <a:pt x="1940" y="3973"/>
                  </a:cubicBezTo>
                  <a:cubicBezTo>
                    <a:pt x="2181" y="4016"/>
                    <a:pt x="2421" y="4003"/>
                    <a:pt x="2672" y="3936"/>
                  </a:cubicBezTo>
                  <a:cubicBezTo>
                    <a:pt x="2671" y="3934"/>
                    <a:pt x="2671" y="3934"/>
                    <a:pt x="2671" y="3934"/>
                  </a:cubicBezTo>
                  <a:cubicBezTo>
                    <a:pt x="3426" y="3681"/>
                    <a:pt x="3426" y="3681"/>
                    <a:pt x="3426" y="3681"/>
                  </a:cubicBezTo>
                  <a:cubicBezTo>
                    <a:pt x="3458" y="3709"/>
                    <a:pt x="3490" y="3740"/>
                    <a:pt x="3521" y="3774"/>
                  </a:cubicBezTo>
                  <a:cubicBezTo>
                    <a:pt x="3714" y="3628"/>
                    <a:pt x="3861" y="3465"/>
                    <a:pt x="3938" y="3313"/>
                  </a:cubicBezTo>
                  <a:cubicBezTo>
                    <a:pt x="4030" y="3550"/>
                    <a:pt x="3988" y="3778"/>
                    <a:pt x="3877" y="3992"/>
                  </a:cubicBezTo>
                  <a:cubicBezTo>
                    <a:pt x="4733" y="3858"/>
                    <a:pt x="5038" y="2980"/>
                    <a:pt x="4681" y="2239"/>
                  </a:cubicBezTo>
                  <a:cubicBezTo>
                    <a:pt x="4857" y="2486"/>
                    <a:pt x="4938" y="2717"/>
                    <a:pt x="4998" y="3060"/>
                  </a:cubicBezTo>
                  <a:cubicBezTo>
                    <a:pt x="5050" y="3222"/>
                    <a:pt x="5165" y="3212"/>
                    <a:pt x="5228" y="3055"/>
                  </a:cubicBezTo>
                  <a:cubicBezTo>
                    <a:pt x="5360" y="2769"/>
                    <a:pt x="5289" y="2319"/>
                    <a:pt x="5211" y="21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4740" y="1867"/>
              <a:ext cx="60" cy="110"/>
            </a:xfrm>
            <a:custGeom>
              <a:avLst/>
              <a:gdLst/>
              <a:ahLst/>
              <a:cxnLst/>
              <a:rect l="l" t="t" r="r" b="b"/>
              <a:pathLst>
                <a:path w="160" h="296" extrusionOk="0">
                  <a:moveTo>
                    <a:pt x="154" y="20"/>
                  </a:moveTo>
                  <a:cubicBezTo>
                    <a:pt x="156" y="13"/>
                    <a:pt x="158" y="6"/>
                    <a:pt x="160" y="0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6" y="290"/>
                    <a:pt x="11" y="283"/>
                    <a:pt x="16" y="277"/>
                  </a:cubicBezTo>
                  <a:cubicBezTo>
                    <a:pt x="60" y="195"/>
                    <a:pt x="106" y="109"/>
                    <a:pt x="154" y="20"/>
                  </a:cubicBezTo>
                  <a:close/>
                </a:path>
              </a:pathLst>
            </a:custGeom>
            <a:solidFill>
              <a:srgbClr val="A560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4842" y="1436"/>
              <a:ext cx="190" cy="352"/>
            </a:xfrm>
            <a:custGeom>
              <a:avLst/>
              <a:gdLst/>
              <a:ahLst/>
              <a:cxnLst/>
              <a:rect l="l" t="t" r="r" b="b"/>
              <a:pathLst>
                <a:path w="513" h="952" extrusionOk="0">
                  <a:moveTo>
                    <a:pt x="513" y="0"/>
                  </a:moveTo>
                  <a:cubicBezTo>
                    <a:pt x="0" y="952"/>
                    <a:pt x="0" y="952"/>
                    <a:pt x="0" y="952"/>
                  </a:cubicBezTo>
                  <a:cubicBezTo>
                    <a:pt x="6" y="943"/>
                    <a:pt x="12" y="935"/>
                    <a:pt x="18" y="926"/>
                  </a:cubicBezTo>
                  <a:cubicBezTo>
                    <a:pt x="167" y="648"/>
                    <a:pt x="331" y="341"/>
                    <a:pt x="513" y="0"/>
                  </a:cubicBezTo>
                  <a:close/>
                </a:path>
              </a:pathLst>
            </a:custGeom>
            <a:solidFill>
              <a:srgbClr val="A560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4"/>
            <p:cNvSpPr/>
            <p:nvPr/>
          </p:nvSpPr>
          <p:spPr>
            <a:xfrm>
              <a:off x="2747" y="3052"/>
              <a:ext cx="823" cy="863"/>
            </a:xfrm>
            <a:custGeom>
              <a:avLst/>
              <a:gdLst/>
              <a:ahLst/>
              <a:cxnLst/>
              <a:rect l="l" t="t" r="r" b="b"/>
              <a:pathLst>
                <a:path w="2224" h="2332" extrusionOk="0">
                  <a:moveTo>
                    <a:pt x="897" y="0"/>
                  </a:moveTo>
                  <a:cubicBezTo>
                    <a:pt x="48" y="1136"/>
                    <a:pt x="48" y="1136"/>
                    <a:pt x="48" y="1136"/>
                  </a:cubicBezTo>
                  <a:cubicBezTo>
                    <a:pt x="0" y="1289"/>
                    <a:pt x="0" y="1289"/>
                    <a:pt x="0" y="1289"/>
                  </a:cubicBezTo>
                  <a:cubicBezTo>
                    <a:pt x="50" y="1462"/>
                    <a:pt x="50" y="1462"/>
                    <a:pt x="50" y="1462"/>
                  </a:cubicBezTo>
                  <a:cubicBezTo>
                    <a:pt x="1070" y="2332"/>
                    <a:pt x="1070" y="2332"/>
                    <a:pt x="1070" y="2332"/>
                  </a:cubicBezTo>
                  <a:cubicBezTo>
                    <a:pt x="1367" y="2005"/>
                    <a:pt x="1817" y="1473"/>
                    <a:pt x="2224" y="927"/>
                  </a:cubicBezTo>
                  <a:lnTo>
                    <a:pt x="897" y="0"/>
                  </a:lnTo>
                  <a:close/>
                </a:path>
              </a:pathLst>
            </a:custGeom>
            <a:solidFill>
              <a:srgbClr val="9E5F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4"/>
            <p:cNvSpPr/>
            <p:nvPr/>
          </p:nvSpPr>
          <p:spPr>
            <a:xfrm>
              <a:off x="3057" y="3052"/>
              <a:ext cx="514" cy="373"/>
            </a:xfrm>
            <a:custGeom>
              <a:avLst/>
              <a:gdLst/>
              <a:ahLst/>
              <a:cxnLst/>
              <a:rect l="l" t="t" r="r" b="b"/>
              <a:pathLst>
                <a:path w="1388" h="1009" extrusionOk="0">
                  <a:moveTo>
                    <a:pt x="0" y="82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1388" y="927"/>
                    <a:pt x="1388" y="927"/>
                    <a:pt x="1388" y="927"/>
                  </a:cubicBezTo>
                  <a:cubicBezTo>
                    <a:pt x="1368" y="955"/>
                    <a:pt x="1347" y="982"/>
                    <a:pt x="1326" y="1009"/>
                  </a:cubicBezTo>
                  <a:lnTo>
                    <a:pt x="0" y="82"/>
                  </a:lnTo>
                  <a:close/>
                </a:path>
              </a:pathLst>
            </a:custGeom>
            <a:solidFill>
              <a:srgbClr val="7946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4"/>
            <p:cNvSpPr/>
            <p:nvPr/>
          </p:nvSpPr>
          <p:spPr>
            <a:xfrm>
              <a:off x="2747" y="3279"/>
              <a:ext cx="639" cy="636"/>
            </a:xfrm>
            <a:custGeom>
              <a:avLst/>
              <a:gdLst/>
              <a:ahLst/>
              <a:cxnLst/>
              <a:rect l="l" t="t" r="r" b="b"/>
              <a:pathLst>
                <a:path w="1726" h="1719" extrusionOk="0">
                  <a:moveTo>
                    <a:pt x="48" y="523"/>
                  </a:moveTo>
                  <a:cubicBezTo>
                    <a:pt x="439" y="0"/>
                    <a:pt x="439" y="0"/>
                    <a:pt x="439" y="0"/>
                  </a:cubicBezTo>
                  <a:cubicBezTo>
                    <a:pt x="1726" y="951"/>
                    <a:pt x="1726" y="951"/>
                    <a:pt x="1726" y="951"/>
                  </a:cubicBezTo>
                  <a:cubicBezTo>
                    <a:pt x="1512" y="1219"/>
                    <a:pt x="1289" y="1478"/>
                    <a:pt x="1070" y="1719"/>
                  </a:cubicBezTo>
                  <a:cubicBezTo>
                    <a:pt x="50" y="849"/>
                    <a:pt x="50" y="849"/>
                    <a:pt x="50" y="849"/>
                  </a:cubicBezTo>
                  <a:cubicBezTo>
                    <a:pt x="0" y="676"/>
                    <a:pt x="0" y="676"/>
                    <a:pt x="0" y="676"/>
                  </a:cubicBezTo>
                  <a:lnTo>
                    <a:pt x="48" y="5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4"/>
            <p:cNvSpPr/>
            <p:nvPr/>
          </p:nvSpPr>
          <p:spPr>
            <a:xfrm>
              <a:off x="2817" y="3346"/>
              <a:ext cx="516" cy="407"/>
            </a:xfrm>
            <a:custGeom>
              <a:avLst/>
              <a:gdLst/>
              <a:ahLst/>
              <a:cxnLst/>
              <a:rect l="l" t="t" r="r" b="b"/>
              <a:pathLst>
                <a:path w="1395" h="1093" extrusionOk="0">
                  <a:moveTo>
                    <a:pt x="0" y="154"/>
                  </a:moveTo>
                  <a:cubicBezTo>
                    <a:pt x="115" y="0"/>
                    <a:pt x="115" y="0"/>
                    <a:pt x="115" y="0"/>
                  </a:cubicBezTo>
                  <a:cubicBezTo>
                    <a:pt x="1395" y="945"/>
                    <a:pt x="1395" y="945"/>
                    <a:pt x="1395" y="945"/>
                  </a:cubicBezTo>
                  <a:cubicBezTo>
                    <a:pt x="1354" y="995"/>
                    <a:pt x="1313" y="1044"/>
                    <a:pt x="1272" y="1093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4"/>
            <p:cNvSpPr/>
            <p:nvPr/>
          </p:nvSpPr>
          <p:spPr>
            <a:xfrm>
              <a:off x="4081" y="2860"/>
              <a:ext cx="526" cy="632"/>
            </a:xfrm>
            <a:custGeom>
              <a:avLst/>
              <a:gdLst/>
              <a:ahLst/>
              <a:cxnLst/>
              <a:rect l="l" t="t" r="r" b="b"/>
              <a:pathLst>
                <a:path w="1422" h="1709" extrusionOk="0">
                  <a:moveTo>
                    <a:pt x="0" y="1297"/>
                  </a:moveTo>
                  <a:cubicBezTo>
                    <a:pt x="516" y="1597"/>
                    <a:pt x="1074" y="1682"/>
                    <a:pt x="1422" y="1709"/>
                  </a:cubicBezTo>
                  <a:cubicBezTo>
                    <a:pt x="1399" y="135"/>
                    <a:pt x="1399" y="135"/>
                    <a:pt x="1399" y="135"/>
                  </a:cubicBezTo>
                  <a:cubicBezTo>
                    <a:pt x="1326" y="121"/>
                    <a:pt x="1166" y="78"/>
                    <a:pt x="973" y="0"/>
                  </a:cubicBezTo>
                  <a:cubicBezTo>
                    <a:pt x="750" y="431"/>
                    <a:pt x="384" y="973"/>
                    <a:pt x="0" y="1297"/>
                  </a:cubicBezTo>
                  <a:close/>
                </a:path>
              </a:pathLst>
            </a:custGeom>
            <a:solidFill>
              <a:srgbClr val="9E5F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4"/>
            <p:cNvSpPr/>
            <p:nvPr/>
          </p:nvSpPr>
          <p:spPr>
            <a:xfrm>
              <a:off x="4081" y="2860"/>
              <a:ext cx="400" cy="501"/>
            </a:xfrm>
            <a:custGeom>
              <a:avLst/>
              <a:gdLst/>
              <a:ahLst/>
              <a:cxnLst/>
              <a:rect l="l" t="t" r="r" b="b"/>
              <a:pathLst>
                <a:path w="1081" h="1354" extrusionOk="0">
                  <a:moveTo>
                    <a:pt x="973" y="0"/>
                  </a:moveTo>
                  <a:cubicBezTo>
                    <a:pt x="750" y="431"/>
                    <a:pt x="384" y="973"/>
                    <a:pt x="0" y="1297"/>
                  </a:cubicBezTo>
                  <a:cubicBezTo>
                    <a:pt x="34" y="1317"/>
                    <a:pt x="69" y="1336"/>
                    <a:pt x="103" y="1354"/>
                  </a:cubicBezTo>
                  <a:cubicBezTo>
                    <a:pt x="487" y="1013"/>
                    <a:pt x="849" y="480"/>
                    <a:pt x="1081" y="41"/>
                  </a:cubicBezTo>
                  <a:cubicBezTo>
                    <a:pt x="1046" y="29"/>
                    <a:pt x="1011" y="15"/>
                    <a:pt x="973" y="0"/>
                  </a:cubicBezTo>
                  <a:close/>
                </a:path>
              </a:pathLst>
            </a:custGeom>
            <a:solidFill>
              <a:srgbClr val="7946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4"/>
            <p:cNvSpPr/>
            <p:nvPr/>
          </p:nvSpPr>
          <p:spPr>
            <a:xfrm>
              <a:off x="4600" y="2896"/>
              <a:ext cx="469" cy="609"/>
            </a:xfrm>
            <a:custGeom>
              <a:avLst/>
              <a:gdLst/>
              <a:ahLst/>
              <a:cxnLst/>
              <a:rect l="l" t="t" r="r" b="b"/>
              <a:pathLst>
                <a:path w="1268" h="1645" extrusionOk="0">
                  <a:moveTo>
                    <a:pt x="0" y="37"/>
                  </a:moveTo>
                  <a:cubicBezTo>
                    <a:pt x="241" y="80"/>
                    <a:pt x="481" y="67"/>
                    <a:pt x="732" y="0"/>
                  </a:cubicBezTo>
                  <a:cubicBezTo>
                    <a:pt x="1268" y="1489"/>
                    <a:pt x="1268" y="1489"/>
                    <a:pt x="1268" y="1489"/>
                  </a:cubicBezTo>
                  <a:cubicBezTo>
                    <a:pt x="897" y="1608"/>
                    <a:pt x="457" y="1645"/>
                    <a:pt x="23" y="1611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4"/>
            <p:cNvSpPr/>
            <p:nvPr/>
          </p:nvSpPr>
          <p:spPr>
            <a:xfrm>
              <a:off x="4693" y="2916"/>
              <a:ext cx="104" cy="581"/>
            </a:xfrm>
            <a:custGeom>
              <a:avLst/>
              <a:gdLst/>
              <a:ahLst/>
              <a:cxnLst/>
              <a:rect l="l" t="t" r="r" b="b"/>
              <a:pathLst>
                <a:path w="281" h="1569" extrusionOk="0">
                  <a:moveTo>
                    <a:pt x="0" y="7"/>
                  </a:moveTo>
                  <a:cubicBezTo>
                    <a:pt x="63" y="9"/>
                    <a:pt x="127" y="6"/>
                    <a:pt x="191" y="0"/>
                  </a:cubicBezTo>
                  <a:cubicBezTo>
                    <a:pt x="281" y="1563"/>
                    <a:pt x="281" y="1563"/>
                    <a:pt x="281" y="1563"/>
                  </a:cubicBezTo>
                  <a:cubicBezTo>
                    <a:pt x="217" y="1567"/>
                    <a:pt x="153" y="1569"/>
                    <a:pt x="89" y="1569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4"/>
            <p:cNvSpPr/>
            <p:nvPr/>
          </p:nvSpPr>
          <p:spPr>
            <a:xfrm>
              <a:off x="2674" y="3353"/>
              <a:ext cx="378" cy="404"/>
            </a:xfrm>
            <a:custGeom>
              <a:avLst/>
              <a:gdLst/>
              <a:ahLst/>
              <a:cxnLst/>
              <a:rect l="l" t="t" r="r" b="b"/>
              <a:pathLst>
                <a:path w="1014" h="1093" extrusionOk="0">
                  <a:moveTo>
                    <a:pt x="234" y="181"/>
                  </a:moveTo>
                  <a:cubicBezTo>
                    <a:pt x="126" y="265"/>
                    <a:pt x="42" y="425"/>
                    <a:pt x="13" y="752"/>
                  </a:cubicBezTo>
                  <a:cubicBezTo>
                    <a:pt x="7" y="810"/>
                    <a:pt x="0" y="868"/>
                    <a:pt x="50" y="897"/>
                  </a:cubicBezTo>
                  <a:cubicBezTo>
                    <a:pt x="333" y="1063"/>
                    <a:pt x="333" y="1063"/>
                    <a:pt x="333" y="1063"/>
                  </a:cubicBezTo>
                  <a:cubicBezTo>
                    <a:pt x="384" y="1093"/>
                    <a:pt x="464" y="1082"/>
                    <a:pt x="478" y="1025"/>
                  </a:cubicBezTo>
                  <a:cubicBezTo>
                    <a:pt x="528" y="824"/>
                    <a:pt x="637" y="692"/>
                    <a:pt x="782" y="600"/>
                  </a:cubicBezTo>
                  <a:cubicBezTo>
                    <a:pt x="1014" y="455"/>
                    <a:pt x="464" y="0"/>
                    <a:pt x="234" y="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4"/>
            <p:cNvSpPr/>
            <p:nvPr/>
          </p:nvSpPr>
          <p:spPr>
            <a:xfrm>
              <a:off x="2251" y="3510"/>
              <a:ext cx="891" cy="624"/>
            </a:xfrm>
            <a:custGeom>
              <a:avLst/>
              <a:gdLst/>
              <a:ahLst/>
              <a:cxnLst/>
              <a:rect l="l" t="t" r="r" b="b"/>
              <a:pathLst>
                <a:path w="2409" h="1687" extrusionOk="0">
                  <a:moveTo>
                    <a:pt x="1201" y="65"/>
                  </a:moveTo>
                  <a:cubicBezTo>
                    <a:pt x="826" y="0"/>
                    <a:pt x="341" y="49"/>
                    <a:pt x="0" y="333"/>
                  </a:cubicBezTo>
                  <a:cubicBezTo>
                    <a:pt x="585" y="853"/>
                    <a:pt x="1257" y="1340"/>
                    <a:pt x="1892" y="1687"/>
                  </a:cubicBezTo>
                  <a:cubicBezTo>
                    <a:pt x="2409" y="1096"/>
                    <a:pt x="2409" y="1096"/>
                    <a:pt x="2409" y="1096"/>
                  </a:cubicBezTo>
                  <a:lnTo>
                    <a:pt x="1201" y="6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4"/>
            <p:cNvSpPr/>
            <p:nvPr/>
          </p:nvSpPr>
          <p:spPr>
            <a:xfrm>
              <a:off x="4756" y="3184"/>
              <a:ext cx="402" cy="350"/>
            </a:xfrm>
            <a:custGeom>
              <a:avLst/>
              <a:gdLst/>
              <a:ahLst/>
              <a:cxnLst/>
              <a:rect l="l" t="t" r="r" b="b"/>
              <a:pathLst>
                <a:path w="1086" h="940" extrusionOk="0">
                  <a:moveTo>
                    <a:pt x="542" y="897"/>
                  </a:moveTo>
                  <a:cubicBezTo>
                    <a:pt x="677" y="877"/>
                    <a:pt x="830" y="780"/>
                    <a:pt x="1017" y="510"/>
                  </a:cubicBezTo>
                  <a:cubicBezTo>
                    <a:pt x="1051" y="463"/>
                    <a:pt x="1086" y="416"/>
                    <a:pt x="1057" y="366"/>
                  </a:cubicBezTo>
                  <a:cubicBezTo>
                    <a:pt x="893" y="82"/>
                    <a:pt x="893" y="82"/>
                    <a:pt x="893" y="82"/>
                  </a:cubicBezTo>
                  <a:cubicBezTo>
                    <a:pt x="864" y="31"/>
                    <a:pt x="789" y="0"/>
                    <a:pt x="749" y="42"/>
                  </a:cubicBezTo>
                  <a:cubicBezTo>
                    <a:pt x="605" y="192"/>
                    <a:pt x="445" y="253"/>
                    <a:pt x="274" y="261"/>
                  </a:cubicBezTo>
                  <a:cubicBezTo>
                    <a:pt x="0" y="272"/>
                    <a:pt x="253" y="940"/>
                    <a:pt x="542" y="8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4"/>
            <p:cNvSpPr/>
            <p:nvPr/>
          </p:nvSpPr>
          <p:spPr>
            <a:xfrm>
              <a:off x="4871" y="2801"/>
              <a:ext cx="624" cy="797"/>
            </a:xfrm>
            <a:custGeom>
              <a:avLst/>
              <a:gdLst/>
              <a:ahLst/>
              <a:cxnLst/>
              <a:rect l="l" t="t" r="r" b="b"/>
              <a:pathLst>
                <a:path w="1687" h="2153" extrusionOk="0">
                  <a:moveTo>
                    <a:pt x="538" y="1747"/>
                  </a:moveTo>
                  <a:cubicBezTo>
                    <a:pt x="831" y="1990"/>
                    <a:pt x="1251" y="2153"/>
                    <a:pt x="1687" y="2075"/>
                  </a:cubicBezTo>
                  <a:cubicBezTo>
                    <a:pt x="1530" y="1245"/>
                    <a:pt x="1164" y="362"/>
                    <a:pt x="755" y="0"/>
                  </a:cubicBezTo>
                  <a:cubicBezTo>
                    <a:pt x="0" y="253"/>
                    <a:pt x="0" y="253"/>
                    <a:pt x="0" y="253"/>
                  </a:cubicBezTo>
                  <a:lnTo>
                    <a:pt x="538" y="17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4"/>
            <p:cNvSpPr/>
            <p:nvPr/>
          </p:nvSpPr>
          <p:spPr>
            <a:xfrm>
              <a:off x="5141" y="2750"/>
              <a:ext cx="424" cy="846"/>
            </a:xfrm>
            <a:custGeom>
              <a:avLst/>
              <a:gdLst/>
              <a:ahLst/>
              <a:cxnLst/>
              <a:rect l="l" t="t" r="r" b="b"/>
              <a:pathLst>
                <a:path w="1147" h="2286" extrusionOk="0">
                  <a:moveTo>
                    <a:pt x="1135" y="2144"/>
                  </a:moveTo>
                  <a:cubicBezTo>
                    <a:pt x="1147" y="2204"/>
                    <a:pt x="1109" y="2261"/>
                    <a:pt x="1050" y="2274"/>
                  </a:cubicBezTo>
                  <a:cubicBezTo>
                    <a:pt x="990" y="2286"/>
                    <a:pt x="933" y="2248"/>
                    <a:pt x="920" y="2188"/>
                  </a:cubicBezTo>
                  <a:cubicBezTo>
                    <a:pt x="859" y="1894"/>
                    <a:pt x="746" y="1524"/>
                    <a:pt x="575" y="1138"/>
                  </a:cubicBezTo>
                  <a:cubicBezTo>
                    <a:pt x="435" y="820"/>
                    <a:pt x="256" y="493"/>
                    <a:pt x="36" y="188"/>
                  </a:cubicBezTo>
                  <a:cubicBezTo>
                    <a:pt x="0" y="139"/>
                    <a:pt x="11" y="71"/>
                    <a:pt x="60" y="36"/>
                  </a:cubicBezTo>
                  <a:cubicBezTo>
                    <a:pt x="109" y="0"/>
                    <a:pt x="177" y="11"/>
                    <a:pt x="213" y="60"/>
                  </a:cubicBezTo>
                  <a:cubicBezTo>
                    <a:pt x="443" y="378"/>
                    <a:pt x="629" y="719"/>
                    <a:pt x="775" y="1049"/>
                  </a:cubicBezTo>
                  <a:cubicBezTo>
                    <a:pt x="953" y="1451"/>
                    <a:pt x="1071" y="1837"/>
                    <a:pt x="1135" y="21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4"/>
            <p:cNvSpPr/>
            <p:nvPr/>
          </p:nvSpPr>
          <p:spPr>
            <a:xfrm>
              <a:off x="3074" y="2766"/>
              <a:ext cx="1367" cy="633"/>
            </a:xfrm>
            <a:custGeom>
              <a:avLst/>
              <a:gdLst/>
              <a:ahLst/>
              <a:cxnLst/>
              <a:rect l="l" t="t" r="r" b="b"/>
              <a:pathLst>
                <a:path w="3695" h="1710" extrusionOk="0">
                  <a:moveTo>
                    <a:pt x="3309" y="0"/>
                  </a:moveTo>
                  <a:cubicBezTo>
                    <a:pt x="2568" y="789"/>
                    <a:pt x="1290" y="882"/>
                    <a:pt x="411" y="234"/>
                  </a:cubicBezTo>
                  <a:cubicBezTo>
                    <a:pt x="0" y="761"/>
                    <a:pt x="0" y="761"/>
                    <a:pt x="0" y="761"/>
                  </a:cubicBezTo>
                  <a:cubicBezTo>
                    <a:pt x="1360" y="1710"/>
                    <a:pt x="1360" y="1710"/>
                    <a:pt x="1360" y="1710"/>
                  </a:cubicBezTo>
                  <a:cubicBezTo>
                    <a:pt x="1882" y="1025"/>
                    <a:pt x="1882" y="1025"/>
                    <a:pt x="1882" y="1025"/>
                  </a:cubicBezTo>
                  <a:cubicBezTo>
                    <a:pt x="2166" y="1293"/>
                    <a:pt x="2502" y="1468"/>
                    <a:pt x="2709" y="1554"/>
                  </a:cubicBezTo>
                  <a:cubicBezTo>
                    <a:pt x="3099" y="1228"/>
                    <a:pt x="3471" y="675"/>
                    <a:pt x="3695" y="239"/>
                  </a:cubicBezTo>
                  <a:cubicBezTo>
                    <a:pt x="3559" y="175"/>
                    <a:pt x="3417" y="113"/>
                    <a:pt x="3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4"/>
            <p:cNvSpPr/>
            <p:nvPr/>
          </p:nvSpPr>
          <p:spPr>
            <a:xfrm>
              <a:off x="3179" y="2766"/>
              <a:ext cx="1134" cy="416"/>
            </a:xfrm>
            <a:custGeom>
              <a:avLst/>
              <a:gdLst/>
              <a:ahLst/>
              <a:cxnLst/>
              <a:rect l="l" t="t" r="r" b="b"/>
              <a:pathLst>
                <a:path w="3064" h="1124" extrusionOk="0">
                  <a:moveTo>
                    <a:pt x="0" y="400"/>
                  </a:moveTo>
                  <a:cubicBezTo>
                    <a:pt x="129" y="234"/>
                    <a:pt x="129" y="234"/>
                    <a:pt x="129" y="234"/>
                  </a:cubicBezTo>
                  <a:cubicBezTo>
                    <a:pt x="1008" y="883"/>
                    <a:pt x="2285" y="789"/>
                    <a:pt x="3027" y="0"/>
                  </a:cubicBezTo>
                  <a:cubicBezTo>
                    <a:pt x="3039" y="13"/>
                    <a:pt x="3051" y="25"/>
                    <a:pt x="3064" y="36"/>
                  </a:cubicBezTo>
                  <a:cubicBezTo>
                    <a:pt x="2377" y="910"/>
                    <a:pt x="1135" y="1124"/>
                    <a:pt x="0" y="400"/>
                  </a:cubicBezTo>
                  <a:close/>
                </a:path>
              </a:pathLst>
            </a:custGeom>
            <a:solidFill>
              <a:srgbClr val="2E2E31">
                <a:alpha val="2784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4"/>
            <p:cNvSpPr/>
            <p:nvPr/>
          </p:nvSpPr>
          <p:spPr>
            <a:xfrm>
              <a:off x="2665" y="1967"/>
              <a:ext cx="873" cy="589"/>
            </a:xfrm>
            <a:custGeom>
              <a:avLst/>
              <a:gdLst/>
              <a:ahLst/>
              <a:cxnLst/>
              <a:rect l="l" t="t" r="r" b="b"/>
              <a:pathLst>
                <a:path w="2360" h="1592" extrusionOk="0">
                  <a:moveTo>
                    <a:pt x="1023" y="580"/>
                  </a:moveTo>
                  <a:cubicBezTo>
                    <a:pt x="1080" y="439"/>
                    <a:pt x="1083" y="229"/>
                    <a:pt x="962" y="103"/>
                  </a:cubicBezTo>
                  <a:cubicBezTo>
                    <a:pt x="914" y="53"/>
                    <a:pt x="816" y="14"/>
                    <a:pt x="698" y="0"/>
                  </a:cubicBezTo>
                  <a:cubicBezTo>
                    <a:pt x="697" y="40"/>
                    <a:pt x="687" y="78"/>
                    <a:pt x="665" y="109"/>
                  </a:cubicBezTo>
                  <a:cubicBezTo>
                    <a:pt x="627" y="166"/>
                    <a:pt x="563" y="192"/>
                    <a:pt x="491" y="188"/>
                  </a:cubicBezTo>
                  <a:cubicBezTo>
                    <a:pt x="507" y="253"/>
                    <a:pt x="500" y="317"/>
                    <a:pt x="466" y="367"/>
                  </a:cubicBezTo>
                  <a:cubicBezTo>
                    <a:pt x="437" y="410"/>
                    <a:pt x="392" y="435"/>
                    <a:pt x="340" y="443"/>
                  </a:cubicBezTo>
                  <a:cubicBezTo>
                    <a:pt x="352" y="504"/>
                    <a:pt x="344" y="563"/>
                    <a:pt x="313" y="609"/>
                  </a:cubicBezTo>
                  <a:cubicBezTo>
                    <a:pt x="281" y="655"/>
                    <a:pt x="232" y="681"/>
                    <a:pt x="175" y="687"/>
                  </a:cubicBezTo>
                  <a:cubicBezTo>
                    <a:pt x="196" y="757"/>
                    <a:pt x="191" y="827"/>
                    <a:pt x="156" y="881"/>
                  </a:cubicBezTo>
                  <a:cubicBezTo>
                    <a:pt x="121" y="931"/>
                    <a:pt x="65" y="957"/>
                    <a:pt x="0" y="959"/>
                  </a:cubicBezTo>
                  <a:cubicBezTo>
                    <a:pt x="10" y="972"/>
                    <a:pt x="19" y="984"/>
                    <a:pt x="30" y="995"/>
                  </a:cubicBezTo>
                  <a:cubicBezTo>
                    <a:pt x="739" y="1592"/>
                    <a:pt x="1466" y="1537"/>
                    <a:pt x="1950" y="1492"/>
                  </a:cubicBezTo>
                  <a:cubicBezTo>
                    <a:pt x="2093" y="1268"/>
                    <a:pt x="2230" y="1027"/>
                    <a:pt x="2349" y="781"/>
                  </a:cubicBezTo>
                  <a:cubicBezTo>
                    <a:pt x="2353" y="757"/>
                    <a:pt x="2357" y="734"/>
                    <a:pt x="2360" y="710"/>
                  </a:cubicBezTo>
                  <a:cubicBezTo>
                    <a:pt x="1873" y="870"/>
                    <a:pt x="1144" y="701"/>
                    <a:pt x="1023" y="580"/>
                  </a:cubicBezTo>
                </a:path>
              </a:pathLst>
            </a:custGeom>
            <a:solidFill>
              <a:srgbClr val="9E5F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4"/>
            <p:cNvSpPr/>
            <p:nvPr/>
          </p:nvSpPr>
          <p:spPr>
            <a:xfrm>
              <a:off x="3358" y="2227"/>
              <a:ext cx="192" cy="294"/>
            </a:xfrm>
            <a:custGeom>
              <a:avLst/>
              <a:gdLst/>
              <a:ahLst/>
              <a:cxnLst/>
              <a:rect l="l" t="t" r="r" b="b"/>
              <a:pathLst>
                <a:path w="520" h="795" extrusionOk="0">
                  <a:moveTo>
                    <a:pt x="82" y="790"/>
                  </a:moveTo>
                  <a:cubicBezTo>
                    <a:pt x="55" y="792"/>
                    <a:pt x="28" y="794"/>
                    <a:pt x="0" y="795"/>
                  </a:cubicBezTo>
                  <a:cubicBezTo>
                    <a:pt x="145" y="569"/>
                    <a:pt x="275" y="317"/>
                    <a:pt x="379" y="39"/>
                  </a:cubicBezTo>
                  <a:cubicBezTo>
                    <a:pt x="407" y="33"/>
                    <a:pt x="473" y="14"/>
                    <a:pt x="520" y="0"/>
                  </a:cubicBezTo>
                  <a:cubicBezTo>
                    <a:pt x="391" y="272"/>
                    <a:pt x="241" y="542"/>
                    <a:pt x="82" y="790"/>
                  </a:cubicBezTo>
                  <a:close/>
                </a:path>
              </a:pathLst>
            </a:custGeom>
            <a:solidFill>
              <a:srgbClr val="7946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4"/>
            <p:cNvSpPr/>
            <p:nvPr/>
          </p:nvSpPr>
          <p:spPr>
            <a:xfrm>
              <a:off x="2600" y="1969"/>
              <a:ext cx="282" cy="370"/>
            </a:xfrm>
            <a:custGeom>
              <a:avLst/>
              <a:gdLst/>
              <a:ahLst/>
              <a:cxnLst/>
              <a:rect l="l" t="t" r="r" b="b"/>
              <a:pathLst>
                <a:path w="763" h="1000" extrusionOk="0">
                  <a:moveTo>
                    <a:pt x="214" y="999"/>
                  </a:moveTo>
                  <a:cubicBezTo>
                    <a:pt x="210" y="996"/>
                    <a:pt x="207" y="992"/>
                    <a:pt x="204" y="989"/>
                  </a:cubicBezTo>
                  <a:cubicBezTo>
                    <a:pt x="0" y="776"/>
                    <a:pt x="44" y="404"/>
                    <a:pt x="302" y="158"/>
                  </a:cubicBezTo>
                  <a:cubicBezTo>
                    <a:pt x="376" y="87"/>
                    <a:pt x="460" y="34"/>
                    <a:pt x="546" y="0"/>
                  </a:cubicBezTo>
                  <a:cubicBezTo>
                    <a:pt x="558" y="8"/>
                    <a:pt x="570" y="16"/>
                    <a:pt x="582" y="25"/>
                  </a:cubicBezTo>
                  <a:cubicBezTo>
                    <a:pt x="714" y="130"/>
                    <a:pt x="763" y="301"/>
                    <a:pt x="692" y="407"/>
                  </a:cubicBezTo>
                  <a:cubicBezTo>
                    <a:pt x="663" y="450"/>
                    <a:pt x="618" y="475"/>
                    <a:pt x="566" y="483"/>
                  </a:cubicBezTo>
                  <a:cubicBezTo>
                    <a:pt x="578" y="544"/>
                    <a:pt x="570" y="603"/>
                    <a:pt x="539" y="649"/>
                  </a:cubicBezTo>
                  <a:cubicBezTo>
                    <a:pt x="507" y="695"/>
                    <a:pt x="458" y="721"/>
                    <a:pt x="401" y="727"/>
                  </a:cubicBezTo>
                  <a:cubicBezTo>
                    <a:pt x="422" y="797"/>
                    <a:pt x="417" y="867"/>
                    <a:pt x="381" y="920"/>
                  </a:cubicBezTo>
                  <a:cubicBezTo>
                    <a:pt x="345" y="974"/>
                    <a:pt x="283" y="1000"/>
                    <a:pt x="214" y="999"/>
                  </a:cubicBezTo>
                </a:path>
              </a:pathLst>
            </a:custGeom>
            <a:solidFill>
              <a:srgbClr val="EAAD8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4"/>
            <p:cNvSpPr/>
            <p:nvPr/>
          </p:nvSpPr>
          <p:spPr>
            <a:xfrm>
              <a:off x="2515" y="2110"/>
              <a:ext cx="235" cy="222"/>
            </a:xfrm>
            <a:custGeom>
              <a:avLst/>
              <a:gdLst/>
              <a:ahLst/>
              <a:cxnLst/>
              <a:rect l="l" t="t" r="r" b="b"/>
              <a:pathLst>
                <a:path w="630" h="599" extrusionOk="0">
                  <a:moveTo>
                    <a:pt x="444" y="108"/>
                  </a:moveTo>
                  <a:cubicBezTo>
                    <a:pt x="310" y="1"/>
                    <a:pt x="143" y="0"/>
                    <a:pt x="72" y="105"/>
                  </a:cubicBezTo>
                  <a:cubicBezTo>
                    <a:pt x="0" y="211"/>
                    <a:pt x="51" y="384"/>
                    <a:pt x="186" y="491"/>
                  </a:cubicBezTo>
                  <a:cubicBezTo>
                    <a:pt x="320" y="598"/>
                    <a:pt x="487" y="599"/>
                    <a:pt x="559" y="494"/>
                  </a:cubicBezTo>
                  <a:cubicBezTo>
                    <a:pt x="630" y="388"/>
                    <a:pt x="579" y="215"/>
                    <a:pt x="444" y="108"/>
                  </a:cubicBezTo>
                  <a:close/>
                </a:path>
              </a:pathLst>
            </a:custGeom>
            <a:solidFill>
              <a:srgbClr val="FAC9B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4"/>
            <p:cNvSpPr/>
            <p:nvPr/>
          </p:nvSpPr>
          <p:spPr>
            <a:xfrm>
              <a:off x="2588" y="2120"/>
              <a:ext cx="146" cy="127"/>
            </a:xfrm>
            <a:custGeom>
              <a:avLst/>
              <a:gdLst/>
              <a:ahLst/>
              <a:cxnLst/>
              <a:rect l="l" t="t" r="r" b="b"/>
              <a:pathLst>
                <a:path w="393" h="342" extrusionOk="0">
                  <a:moveTo>
                    <a:pt x="17" y="0"/>
                  </a:moveTo>
                  <a:cubicBezTo>
                    <a:pt x="11" y="1"/>
                    <a:pt x="6" y="2"/>
                    <a:pt x="0" y="3"/>
                  </a:cubicBezTo>
                  <a:cubicBezTo>
                    <a:pt x="6" y="90"/>
                    <a:pt x="57" y="185"/>
                    <a:pt x="142" y="253"/>
                  </a:cubicBezTo>
                  <a:cubicBezTo>
                    <a:pt x="223" y="317"/>
                    <a:pt x="317" y="342"/>
                    <a:pt x="393" y="328"/>
                  </a:cubicBezTo>
                  <a:cubicBezTo>
                    <a:pt x="391" y="310"/>
                    <a:pt x="388" y="292"/>
                    <a:pt x="382" y="273"/>
                  </a:cubicBezTo>
                  <a:cubicBezTo>
                    <a:pt x="309" y="281"/>
                    <a:pt x="225" y="255"/>
                    <a:pt x="150" y="196"/>
                  </a:cubicBezTo>
                  <a:cubicBezTo>
                    <a:pt x="82" y="142"/>
                    <a:pt x="37" y="71"/>
                    <a:pt x="17" y="0"/>
                  </a:cubicBezTo>
                  <a:close/>
                </a:path>
              </a:pathLst>
            </a:custGeom>
            <a:solidFill>
              <a:srgbClr val="EAAD8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4"/>
            <p:cNvSpPr/>
            <p:nvPr/>
          </p:nvSpPr>
          <p:spPr>
            <a:xfrm>
              <a:off x="2576" y="2012"/>
              <a:ext cx="232" cy="221"/>
            </a:xfrm>
            <a:custGeom>
              <a:avLst/>
              <a:gdLst/>
              <a:ahLst/>
              <a:cxnLst/>
              <a:rect l="l" t="t" r="r" b="b"/>
              <a:pathLst>
                <a:path w="624" h="592" extrusionOk="0">
                  <a:moveTo>
                    <a:pt x="442" y="105"/>
                  </a:moveTo>
                  <a:cubicBezTo>
                    <a:pt x="309" y="0"/>
                    <a:pt x="144" y="0"/>
                    <a:pt x="72" y="105"/>
                  </a:cubicBezTo>
                  <a:cubicBezTo>
                    <a:pt x="0" y="211"/>
                    <a:pt x="50" y="382"/>
                    <a:pt x="182" y="487"/>
                  </a:cubicBezTo>
                  <a:cubicBezTo>
                    <a:pt x="315" y="592"/>
                    <a:pt x="480" y="592"/>
                    <a:pt x="552" y="486"/>
                  </a:cubicBezTo>
                  <a:cubicBezTo>
                    <a:pt x="624" y="381"/>
                    <a:pt x="574" y="210"/>
                    <a:pt x="442" y="105"/>
                  </a:cubicBezTo>
                  <a:close/>
                </a:path>
              </a:pathLst>
            </a:custGeom>
            <a:solidFill>
              <a:srgbClr val="FAC9B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4"/>
            <p:cNvSpPr/>
            <p:nvPr/>
          </p:nvSpPr>
          <p:spPr>
            <a:xfrm>
              <a:off x="2642" y="2023"/>
              <a:ext cx="151" cy="135"/>
            </a:xfrm>
            <a:custGeom>
              <a:avLst/>
              <a:gdLst/>
              <a:ahLst/>
              <a:cxnLst/>
              <a:rect l="l" t="t" r="r" b="b"/>
              <a:pathLst>
                <a:path w="407" h="363" extrusionOk="0">
                  <a:moveTo>
                    <a:pt x="20" y="0"/>
                  </a:moveTo>
                  <a:cubicBezTo>
                    <a:pt x="13" y="1"/>
                    <a:pt x="7" y="2"/>
                    <a:pt x="0" y="4"/>
                  </a:cubicBezTo>
                  <a:cubicBezTo>
                    <a:pt x="0" y="96"/>
                    <a:pt x="52" y="199"/>
                    <a:pt x="143" y="271"/>
                  </a:cubicBezTo>
                  <a:cubicBezTo>
                    <a:pt x="229" y="339"/>
                    <a:pt x="328" y="363"/>
                    <a:pt x="407" y="343"/>
                  </a:cubicBezTo>
                  <a:cubicBezTo>
                    <a:pt x="407" y="326"/>
                    <a:pt x="405" y="309"/>
                    <a:pt x="401" y="291"/>
                  </a:cubicBezTo>
                  <a:cubicBezTo>
                    <a:pt x="326" y="303"/>
                    <a:pt x="236" y="278"/>
                    <a:pt x="157" y="216"/>
                  </a:cubicBezTo>
                  <a:cubicBezTo>
                    <a:pt x="83" y="156"/>
                    <a:pt x="35" y="77"/>
                    <a:pt x="20" y="0"/>
                  </a:cubicBezTo>
                  <a:close/>
                </a:path>
              </a:pathLst>
            </a:custGeom>
            <a:solidFill>
              <a:srgbClr val="EAAD8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4"/>
            <p:cNvSpPr/>
            <p:nvPr/>
          </p:nvSpPr>
          <p:spPr>
            <a:xfrm>
              <a:off x="2633" y="1922"/>
              <a:ext cx="231" cy="219"/>
            </a:xfrm>
            <a:custGeom>
              <a:avLst/>
              <a:gdLst/>
              <a:ahLst/>
              <a:cxnLst/>
              <a:rect l="l" t="t" r="r" b="b"/>
              <a:pathLst>
                <a:path w="623" h="593" extrusionOk="0">
                  <a:moveTo>
                    <a:pt x="441" y="106"/>
                  </a:moveTo>
                  <a:cubicBezTo>
                    <a:pt x="308" y="0"/>
                    <a:pt x="143" y="1"/>
                    <a:pt x="71" y="106"/>
                  </a:cubicBezTo>
                  <a:cubicBezTo>
                    <a:pt x="0" y="212"/>
                    <a:pt x="49" y="382"/>
                    <a:pt x="181" y="488"/>
                  </a:cubicBezTo>
                  <a:cubicBezTo>
                    <a:pt x="314" y="593"/>
                    <a:pt x="480" y="592"/>
                    <a:pt x="551" y="487"/>
                  </a:cubicBezTo>
                  <a:cubicBezTo>
                    <a:pt x="623" y="382"/>
                    <a:pt x="573" y="211"/>
                    <a:pt x="441" y="106"/>
                  </a:cubicBezTo>
                </a:path>
              </a:pathLst>
            </a:custGeom>
            <a:solidFill>
              <a:srgbClr val="FAC9B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4"/>
            <p:cNvSpPr/>
            <p:nvPr/>
          </p:nvSpPr>
          <p:spPr>
            <a:xfrm>
              <a:off x="2707" y="1827"/>
              <a:ext cx="306" cy="219"/>
            </a:xfrm>
            <a:custGeom>
              <a:avLst/>
              <a:gdLst/>
              <a:ahLst/>
              <a:cxnLst/>
              <a:rect l="l" t="t" r="r" b="b"/>
              <a:pathLst>
                <a:path w="827" h="592" extrusionOk="0">
                  <a:moveTo>
                    <a:pt x="823" y="445"/>
                  </a:moveTo>
                  <a:cubicBezTo>
                    <a:pt x="726" y="263"/>
                    <a:pt x="477" y="0"/>
                    <a:pt x="233" y="26"/>
                  </a:cubicBezTo>
                  <a:cubicBezTo>
                    <a:pt x="166" y="27"/>
                    <a:pt x="107" y="53"/>
                    <a:pt x="72" y="106"/>
                  </a:cubicBezTo>
                  <a:cubicBezTo>
                    <a:pt x="0" y="211"/>
                    <a:pt x="49" y="382"/>
                    <a:pt x="182" y="487"/>
                  </a:cubicBezTo>
                  <a:cubicBezTo>
                    <a:pt x="314" y="592"/>
                    <a:pt x="480" y="592"/>
                    <a:pt x="551" y="486"/>
                  </a:cubicBezTo>
                  <a:cubicBezTo>
                    <a:pt x="569" y="460"/>
                    <a:pt x="579" y="430"/>
                    <a:pt x="583" y="398"/>
                  </a:cubicBezTo>
                  <a:cubicBezTo>
                    <a:pt x="768" y="482"/>
                    <a:pt x="768" y="482"/>
                    <a:pt x="768" y="482"/>
                  </a:cubicBezTo>
                  <a:cubicBezTo>
                    <a:pt x="768" y="482"/>
                    <a:pt x="827" y="443"/>
                    <a:pt x="823" y="445"/>
                  </a:cubicBezTo>
                </a:path>
              </a:pathLst>
            </a:custGeom>
            <a:solidFill>
              <a:srgbClr val="FAC9B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4"/>
            <p:cNvSpPr/>
            <p:nvPr/>
          </p:nvSpPr>
          <p:spPr>
            <a:xfrm>
              <a:off x="2797" y="1948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660" h="550" extrusionOk="0">
                  <a:moveTo>
                    <a:pt x="333" y="11"/>
                  </a:moveTo>
                  <a:cubicBezTo>
                    <a:pt x="152" y="0"/>
                    <a:pt x="4" y="108"/>
                    <a:pt x="2" y="254"/>
                  </a:cubicBezTo>
                  <a:cubicBezTo>
                    <a:pt x="0" y="399"/>
                    <a:pt x="145" y="527"/>
                    <a:pt x="326" y="539"/>
                  </a:cubicBezTo>
                  <a:cubicBezTo>
                    <a:pt x="507" y="550"/>
                    <a:pt x="656" y="442"/>
                    <a:pt x="658" y="296"/>
                  </a:cubicBezTo>
                  <a:cubicBezTo>
                    <a:pt x="660" y="151"/>
                    <a:pt x="514" y="23"/>
                    <a:pt x="333" y="11"/>
                  </a:cubicBezTo>
                </a:path>
              </a:pathLst>
            </a:custGeom>
            <a:solidFill>
              <a:srgbClr val="FAC9B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4"/>
            <p:cNvSpPr/>
            <p:nvPr/>
          </p:nvSpPr>
          <p:spPr>
            <a:xfrm>
              <a:off x="2817" y="2112"/>
              <a:ext cx="200" cy="52"/>
            </a:xfrm>
            <a:custGeom>
              <a:avLst/>
              <a:gdLst/>
              <a:ahLst/>
              <a:cxnLst/>
              <a:rect l="l" t="t" r="r" b="b"/>
              <a:pathLst>
                <a:path w="540" h="142" extrusionOk="0">
                  <a:moveTo>
                    <a:pt x="273" y="98"/>
                  </a:moveTo>
                  <a:cubicBezTo>
                    <a:pt x="180" y="91"/>
                    <a:pt x="96" y="55"/>
                    <a:pt x="37" y="0"/>
                  </a:cubicBezTo>
                  <a:cubicBezTo>
                    <a:pt x="26" y="12"/>
                    <a:pt x="14" y="21"/>
                    <a:pt x="0" y="29"/>
                  </a:cubicBezTo>
                  <a:cubicBezTo>
                    <a:pt x="60" y="87"/>
                    <a:pt x="147" y="127"/>
                    <a:pt x="244" y="133"/>
                  </a:cubicBezTo>
                  <a:cubicBezTo>
                    <a:pt x="373" y="142"/>
                    <a:pt x="485" y="90"/>
                    <a:pt x="540" y="7"/>
                  </a:cubicBezTo>
                  <a:cubicBezTo>
                    <a:pt x="479" y="68"/>
                    <a:pt x="382" y="105"/>
                    <a:pt x="273" y="98"/>
                  </a:cubicBezTo>
                </a:path>
              </a:pathLst>
            </a:custGeom>
            <a:solidFill>
              <a:srgbClr val="EAAD8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4"/>
            <p:cNvSpPr/>
            <p:nvPr/>
          </p:nvSpPr>
          <p:spPr>
            <a:xfrm>
              <a:off x="2784" y="1997"/>
              <a:ext cx="46" cy="126"/>
            </a:xfrm>
            <a:custGeom>
              <a:avLst/>
              <a:gdLst/>
              <a:ahLst/>
              <a:cxnLst/>
              <a:rect l="l" t="t" r="r" b="b"/>
              <a:pathLst>
                <a:path w="124" h="340" extrusionOk="0">
                  <a:moveTo>
                    <a:pt x="36" y="121"/>
                  </a:moveTo>
                  <a:cubicBezTo>
                    <a:pt x="36" y="76"/>
                    <a:pt x="51" y="35"/>
                    <a:pt x="76" y="0"/>
                  </a:cubicBezTo>
                  <a:cubicBezTo>
                    <a:pt x="29" y="42"/>
                    <a:pt x="1" y="97"/>
                    <a:pt x="0" y="160"/>
                  </a:cubicBezTo>
                  <a:cubicBezTo>
                    <a:pt x="0" y="227"/>
                    <a:pt x="30" y="290"/>
                    <a:pt x="81" y="340"/>
                  </a:cubicBezTo>
                  <a:cubicBezTo>
                    <a:pt x="97" y="332"/>
                    <a:pt x="111" y="321"/>
                    <a:pt x="124" y="308"/>
                  </a:cubicBezTo>
                  <a:cubicBezTo>
                    <a:pt x="69" y="257"/>
                    <a:pt x="35" y="191"/>
                    <a:pt x="36" y="121"/>
                  </a:cubicBezTo>
                  <a:close/>
                </a:path>
              </a:pathLst>
            </a:custGeom>
            <a:solidFill>
              <a:srgbClr val="EAAD8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4"/>
            <p:cNvSpPr/>
            <p:nvPr/>
          </p:nvSpPr>
          <p:spPr>
            <a:xfrm>
              <a:off x="2710" y="1932"/>
              <a:ext cx="90" cy="114"/>
            </a:xfrm>
            <a:custGeom>
              <a:avLst/>
              <a:gdLst/>
              <a:ahLst/>
              <a:cxnLst/>
              <a:rect l="l" t="t" r="r" b="b"/>
              <a:pathLst>
                <a:path w="243" h="307" extrusionOk="0">
                  <a:moveTo>
                    <a:pt x="236" y="298"/>
                  </a:moveTo>
                  <a:cubicBezTo>
                    <a:pt x="236" y="280"/>
                    <a:pt x="238" y="264"/>
                    <a:pt x="243" y="248"/>
                  </a:cubicBezTo>
                  <a:cubicBezTo>
                    <a:pt x="219" y="236"/>
                    <a:pt x="196" y="222"/>
                    <a:pt x="174" y="204"/>
                  </a:cubicBezTo>
                  <a:cubicBezTo>
                    <a:pt x="104" y="148"/>
                    <a:pt x="57" y="74"/>
                    <a:pt x="39" y="1"/>
                  </a:cubicBezTo>
                  <a:cubicBezTo>
                    <a:pt x="26" y="0"/>
                    <a:pt x="13" y="1"/>
                    <a:pt x="0" y="2"/>
                  </a:cubicBezTo>
                  <a:cubicBezTo>
                    <a:pt x="6" y="89"/>
                    <a:pt x="57" y="184"/>
                    <a:pt x="142" y="252"/>
                  </a:cubicBezTo>
                  <a:cubicBezTo>
                    <a:pt x="172" y="276"/>
                    <a:pt x="204" y="294"/>
                    <a:pt x="236" y="307"/>
                  </a:cubicBezTo>
                  <a:cubicBezTo>
                    <a:pt x="236" y="304"/>
                    <a:pt x="236" y="301"/>
                    <a:pt x="236" y="298"/>
                  </a:cubicBezTo>
                  <a:close/>
                </a:path>
              </a:pathLst>
            </a:custGeom>
            <a:solidFill>
              <a:srgbClr val="EAAD8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4"/>
            <p:cNvSpPr/>
            <p:nvPr/>
          </p:nvSpPr>
          <p:spPr>
            <a:xfrm>
              <a:off x="3575" y="2021"/>
              <a:ext cx="305" cy="242"/>
            </a:xfrm>
            <a:custGeom>
              <a:avLst/>
              <a:gdLst/>
              <a:ahLst/>
              <a:cxnLst/>
              <a:rect l="l" t="t" r="r" b="b"/>
              <a:pathLst>
                <a:path w="825" h="655" extrusionOk="0">
                  <a:moveTo>
                    <a:pt x="86" y="51"/>
                  </a:moveTo>
                  <a:cubicBezTo>
                    <a:pt x="87" y="215"/>
                    <a:pt x="87" y="215"/>
                    <a:pt x="87" y="215"/>
                  </a:cubicBezTo>
                  <a:cubicBezTo>
                    <a:pt x="0" y="648"/>
                    <a:pt x="764" y="655"/>
                    <a:pt x="825" y="165"/>
                  </a:cubicBezTo>
                  <a:cubicBezTo>
                    <a:pt x="824" y="0"/>
                    <a:pt x="824" y="0"/>
                    <a:pt x="824" y="0"/>
                  </a:cubicBezTo>
                  <a:cubicBezTo>
                    <a:pt x="580" y="29"/>
                    <a:pt x="330" y="47"/>
                    <a:pt x="86" y="51"/>
                  </a:cubicBezTo>
                  <a:close/>
                </a:path>
              </a:pathLst>
            </a:custGeom>
            <a:solidFill>
              <a:srgbClr val="7946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4"/>
            <p:cNvSpPr/>
            <p:nvPr/>
          </p:nvSpPr>
          <p:spPr>
            <a:xfrm>
              <a:off x="3169" y="2083"/>
              <a:ext cx="1206" cy="1039"/>
            </a:xfrm>
            <a:custGeom>
              <a:avLst/>
              <a:gdLst/>
              <a:ahLst/>
              <a:cxnLst/>
              <a:rect l="l" t="t" r="r" b="b"/>
              <a:pathLst>
                <a:path w="3259" h="2807" extrusionOk="0">
                  <a:moveTo>
                    <a:pt x="1986" y="0"/>
                  </a:moveTo>
                  <a:cubicBezTo>
                    <a:pt x="1962" y="1"/>
                    <a:pt x="1940" y="1"/>
                    <a:pt x="1918" y="1"/>
                  </a:cubicBezTo>
                  <a:cubicBezTo>
                    <a:pt x="1852" y="486"/>
                    <a:pt x="1094" y="477"/>
                    <a:pt x="1181" y="46"/>
                  </a:cubicBezTo>
                  <a:cubicBezTo>
                    <a:pt x="1181" y="42"/>
                    <a:pt x="1181" y="42"/>
                    <a:pt x="1181" y="42"/>
                  </a:cubicBezTo>
                  <a:cubicBezTo>
                    <a:pt x="1179" y="42"/>
                    <a:pt x="1178" y="42"/>
                    <a:pt x="1176" y="42"/>
                  </a:cubicBezTo>
                  <a:cubicBezTo>
                    <a:pt x="896" y="758"/>
                    <a:pt x="418" y="1506"/>
                    <a:pt x="0" y="1950"/>
                  </a:cubicBezTo>
                  <a:cubicBezTo>
                    <a:pt x="960" y="2807"/>
                    <a:pt x="2535" y="2660"/>
                    <a:pt x="3259" y="1583"/>
                  </a:cubicBezTo>
                  <a:cubicBezTo>
                    <a:pt x="2742" y="1367"/>
                    <a:pt x="2265" y="688"/>
                    <a:pt x="19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4"/>
            <p:cNvSpPr/>
            <p:nvPr/>
          </p:nvSpPr>
          <p:spPr>
            <a:xfrm>
              <a:off x="3607" y="2021"/>
              <a:ext cx="273" cy="56"/>
            </a:xfrm>
            <a:custGeom>
              <a:avLst/>
              <a:gdLst/>
              <a:ahLst/>
              <a:cxnLst/>
              <a:rect l="l" t="t" r="r" b="b"/>
              <a:pathLst>
                <a:path w="738" h="151" extrusionOk="0">
                  <a:moveTo>
                    <a:pt x="0" y="51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249" y="143"/>
                    <a:pt x="496" y="119"/>
                    <a:pt x="738" y="81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494" y="29"/>
                    <a:pt x="244" y="47"/>
                    <a:pt x="0" y="51"/>
                  </a:cubicBezTo>
                  <a:close/>
                </a:path>
              </a:pathLst>
            </a:custGeom>
            <a:solidFill>
              <a:srgbClr val="7946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4"/>
            <p:cNvSpPr/>
            <p:nvPr/>
          </p:nvSpPr>
          <p:spPr>
            <a:xfrm>
              <a:off x="2939" y="-181"/>
              <a:ext cx="2344" cy="2012"/>
            </a:xfrm>
            <a:custGeom>
              <a:avLst/>
              <a:gdLst/>
              <a:ahLst/>
              <a:cxnLst/>
              <a:rect l="l" t="t" r="r" b="b"/>
              <a:pathLst>
                <a:path w="6334" h="5439" extrusionOk="0">
                  <a:moveTo>
                    <a:pt x="0" y="2623"/>
                  </a:moveTo>
                  <a:cubicBezTo>
                    <a:pt x="733" y="374"/>
                    <a:pt x="2093" y="0"/>
                    <a:pt x="4290" y="1037"/>
                  </a:cubicBezTo>
                  <a:cubicBezTo>
                    <a:pt x="6334" y="2002"/>
                    <a:pt x="6128" y="4038"/>
                    <a:pt x="5036" y="5439"/>
                  </a:cubicBezTo>
                  <a:cubicBezTo>
                    <a:pt x="5080" y="5154"/>
                    <a:pt x="4954" y="4854"/>
                    <a:pt x="4683" y="4670"/>
                  </a:cubicBezTo>
                  <a:cubicBezTo>
                    <a:pt x="4397" y="4477"/>
                    <a:pt x="4028" y="4466"/>
                    <a:pt x="3743" y="4616"/>
                  </a:cubicBezTo>
                  <a:cubicBezTo>
                    <a:pt x="3432" y="4483"/>
                    <a:pt x="3293" y="4140"/>
                    <a:pt x="3399" y="3900"/>
                  </a:cubicBezTo>
                  <a:cubicBezTo>
                    <a:pt x="2398" y="3947"/>
                    <a:pt x="1416" y="3159"/>
                    <a:pt x="1644" y="2313"/>
                  </a:cubicBezTo>
                  <a:cubicBezTo>
                    <a:pt x="1324" y="2830"/>
                    <a:pt x="559" y="2804"/>
                    <a:pt x="17" y="2593"/>
                  </a:cubicBezTo>
                  <a:cubicBezTo>
                    <a:pt x="11" y="2603"/>
                    <a:pt x="5" y="2613"/>
                    <a:pt x="0" y="26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4"/>
            <p:cNvSpPr/>
            <p:nvPr/>
          </p:nvSpPr>
          <p:spPr>
            <a:xfrm>
              <a:off x="2438" y="677"/>
              <a:ext cx="2409" cy="1444"/>
            </a:xfrm>
            <a:custGeom>
              <a:avLst/>
              <a:gdLst/>
              <a:ahLst/>
              <a:cxnLst/>
              <a:rect l="l" t="t" r="r" b="b"/>
              <a:pathLst>
                <a:path w="6511" h="3903" extrusionOk="0">
                  <a:moveTo>
                    <a:pt x="1367" y="280"/>
                  </a:moveTo>
                  <a:cubicBezTo>
                    <a:pt x="841" y="1195"/>
                    <a:pt x="0" y="3157"/>
                    <a:pt x="2683" y="3634"/>
                  </a:cubicBezTo>
                  <a:cubicBezTo>
                    <a:pt x="3405" y="3720"/>
                    <a:pt x="4151" y="3649"/>
                    <a:pt x="4806" y="3438"/>
                  </a:cubicBezTo>
                  <a:cubicBezTo>
                    <a:pt x="4811" y="3430"/>
                    <a:pt x="4811" y="3430"/>
                    <a:pt x="4811" y="3430"/>
                  </a:cubicBezTo>
                  <a:cubicBezTo>
                    <a:pt x="4867" y="3509"/>
                    <a:pt x="4940" y="3581"/>
                    <a:pt x="5028" y="3640"/>
                  </a:cubicBezTo>
                  <a:cubicBezTo>
                    <a:pt x="5416" y="3903"/>
                    <a:pt x="5956" y="3829"/>
                    <a:pt x="6233" y="3475"/>
                  </a:cubicBezTo>
                  <a:cubicBezTo>
                    <a:pt x="6511" y="3120"/>
                    <a:pt x="6421" y="2620"/>
                    <a:pt x="6033" y="2357"/>
                  </a:cubicBezTo>
                  <a:cubicBezTo>
                    <a:pt x="5747" y="2164"/>
                    <a:pt x="5378" y="2153"/>
                    <a:pt x="5093" y="2303"/>
                  </a:cubicBezTo>
                  <a:cubicBezTo>
                    <a:pt x="4782" y="2170"/>
                    <a:pt x="4643" y="1827"/>
                    <a:pt x="4749" y="1587"/>
                  </a:cubicBezTo>
                  <a:cubicBezTo>
                    <a:pt x="3748" y="1634"/>
                    <a:pt x="2766" y="846"/>
                    <a:pt x="2994" y="0"/>
                  </a:cubicBezTo>
                  <a:cubicBezTo>
                    <a:pt x="2674" y="517"/>
                    <a:pt x="1909" y="491"/>
                    <a:pt x="1367" y="280"/>
                  </a:cubicBezTo>
                  <a:close/>
                </a:path>
              </a:pathLst>
            </a:custGeom>
            <a:solidFill>
              <a:srgbClr val="9E5F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4"/>
            <p:cNvSpPr/>
            <p:nvPr/>
          </p:nvSpPr>
          <p:spPr>
            <a:xfrm>
              <a:off x="2663" y="846"/>
              <a:ext cx="247" cy="504"/>
            </a:xfrm>
            <a:custGeom>
              <a:avLst/>
              <a:gdLst/>
              <a:ahLst/>
              <a:cxnLst/>
              <a:rect l="l" t="t" r="r" b="b"/>
              <a:pathLst>
                <a:path w="662" h="1363" extrusionOk="0">
                  <a:moveTo>
                    <a:pt x="662" y="0"/>
                  </a:moveTo>
                  <a:cubicBezTo>
                    <a:pt x="496" y="60"/>
                    <a:pt x="345" y="169"/>
                    <a:pt x="232" y="325"/>
                  </a:cubicBezTo>
                  <a:cubicBezTo>
                    <a:pt x="0" y="646"/>
                    <a:pt x="4" y="1066"/>
                    <a:pt x="213" y="1363"/>
                  </a:cubicBezTo>
                  <a:cubicBezTo>
                    <a:pt x="250" y="872"/>
                    <a:pt x="461" y="377"/>
                    <a:pt x="662" y="0"/>
                  </a:cubicBezTo>
                  <a:close/>
                </a:path>
              </a:pathLst>
            </a:custGeom>
            <a:solidFill>
              <a:srgbClr val="7946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4"/>
            <p:cNvSpPr/>
            <p:nvPr/>
          </p:nvSpPr>
          <p:spPr>
            <a:xfrm>
              <a:off x="3863" y="2001"/>
              <a:ext cx="1036" cy="636"/>
            </a:xfrm>
            <a:custGeom>
              <a:avLst/>
              <a:gdLst/>
              <a:ahLst/>
              <a:cxnLst/>
              <a:rect l="l" t="t" r="r" b="b"/>
              <a:pathLst>
                <a:path w="2800" h="1720" extrusionOk="0">
                  <a:moveTo>
                    <a:pt x="2617" y="830"/>
                  </a:moveTo>
                  <a:cubicBezTo>
                    <a:pt x="2717" y="0"/>
                    <a:pt x="929" y="223"/>
                    <a:pt x="256" y="531"/>
                  </a:cubicBezTo>
                  <a:cubicBezTo>
                    <a:pt x="224" y="468"/>
                    <a:pt x="194" y="404"/>
                    <a:pt x="165" y="340"/>
                  </a:cubicBezTo>
                  <a:cubicBezTo>
                    <a:pt x="56" y="461"/>
                    <a:pt x="0" y="638"/>
                    <a:pt x="30" y="823"/>
                  </a:cubicBezTo>
                  <a:cubicBezTo>
                    <a:pt x="79" y="1131"/>
                    <a:pt x="346" y="1345"/>
                    <a:pt x="627" y="1300"/>
                  </a:cubicBezTo>
                  <a:cubicBezTo>
                    <a:pt x="662" y="1294"/>
                    <a:pt x="696" y="1285"/>
                    <a:pt x="728" y="1272"/>
                  </a:cubicBezTo>
                  <a:cubicBezTo>
                    <a:pt x="694" y="1231"/>
                    <a:pt x="660" y="1187"/>
                    <a:pt x="627" y="1143"/>
                  </a:cubicBezTo>
                  <a:cubicBezTo>
                    <a:pt x="985" y="1031"/>
                    <a:pt x="1294" y="1044"/>
                    <a:pt x="1429" y="1123"/>
                  </a:cubicBezTo>
                  <a:cubicBezTo>
                    <a:pt x="1496" y="1547"/>
                    <a:pt x="1882" y="1720"/>
                    <a:pt x="2146" y="1588"/>
                  </a:cubicBezTo>
                  <a:cubicBezTo>
                    <a:pt x="2356" y="1618"/>
                    <a:pt x="2503" y="1469"/>
                    <a:pt x="2470" y="1312"/>
                  </a:cubicBezTo>
                  <a:cubicBezTo>
                    <a:pt x="2648" y="1260"/>
                    <a:pt x="2800" y="1055"/>
                    <a:pt x="2617" y="830"/>
                  </a:cubicBezTo>
                  <a:close/>
                </a:path>
              </a:pathLst>
            </a:custGeom>
            <a:solidFill>
              <a:srgbClr val="9E5F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4"/>
            <p:cNvSpPr/>
            <p:nvPr/>
          </p:nvSpPr>
          <p:spPr>
            <a:xfrm>
              <a:off x="4023" y="2424"/>
              <a:ext cx="89" cy="27"/>
            </a:xfrm>
            <a:custGeom>
              <a:avLst/>
              <a:gdLst/>
              <a:ahLst/>
              <a:cxnLst/>
              <a:rect l="l" t="t" r="r" b="b"/>
              <a:pathLst>
                <a:path w="240" h="73" extrusionOk="0">
                  <a:moveTo>
                    <a:pt x="0" y="73"/>
                  </a:moveTo>
                  <a:cubicBezTo>
                    <a:pt x="83" y="67"/>
                    <a:pt x="164" y="63"/>
                    <a:pt x="240" y="61"/>
                  </a:cubicBezTo>
                  <a:cubicBezTo>
                    <a:pt x="225" y="41"/>
                    <a:pt x="210" y="21"/>
                    <a:pt x="195" y="0"/>
                  </a:cubicBezTo>
                  <a:cubicBezTo>
                    <a:pt x="131" y="20"/>
                    <a:pt x="66" y="45"/>
                    <a:pt x="0" y="73"/>
                  </a:cubicBezTo>
                  <a:close/>
                </a:path>
              </a:pathLst>
            </a:custGeom>
            <a:solidFill>
              <a:srgbClr val="7946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4"/>
            <p:cNvSpPr/>
            <p:nvPr/>
          </p:nvSpPr>
          <p:spPr>
            <a:xfrm>
              <a:off x="4724" y="2247"/>
              <a:ext cx="99" cy="55"/>
            </a:xfrm>
            <a:custGeom>
              <a:avLst/>
              <a:gdLst/>
              <a:ahLst/>
              <a:cxnLst/>
              <a:rect l="l" t="t" r="r" b="b"/>
              <a:pathLst>
                <a:path w="267" h="149" extrusionOk="0">
                  <a:moveTo>
                    <a:pt x="0" y="11"/>
                  </a:moveTo>
                  <a:cubicBezTo>
                    <a:pt x="52" y="0"/>
                    <a:pt x="108" y="14"/>
                    <a:pt x="155" y="39"/>
                  </a:cubicBezTo>
                  <a:cubicBezTo>
                    <a:pt x="202" y="65"/>
                    <a:pt x="242" y="103"/>
                    <a:pt x="267" y="149"/>
                  </a:cubicBezTo>
                  <a:cubicBezTo>
                    <a:pt x="227" y="116"/>
                    <a:pt x="187" y="85"/>
                    <a:pt x="143" y="62"/>
                  </a:cubicBezTo>
                  <a:cubicBezTo>
                    <a:pt x="99" y="38"/>
                    <a:pt x="52" y="20"/>
                    <a:pt x="0" y="11"/>
                  </a:cubicBezTo>
                  <a:close/>
                </a:path>
              </a:pathLst>
            </a:custGeom>
            <a:solidFill>
              <a:srgbClr val="7946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4"/>
            <p:cNvSpPr/>
            <p:nvPr/>
          </p:nvSpPr>
          <p:spPr>
            <a:xfrm>
              <a:off x="4695" y="2416"/>
              <a:ext cx="75" cy="59"/>
            </a:xfrm>
            <a:custGeom>
              <a:avLst/>
              <a:gdLst/>
              <a:ahLst/>
              <a:cxnLst/>
              <a:rect l="l" t="t" r="r" b="b"/>
              <a:pathLst>
                <a:path w="202" h="159" extrusionOk="0">
                  <a:moveTo>
                    <a:pt x="0" y="0"/>
                  </a:moveTo>
                  <a:cubicBezTo>
                    <a:pt x="92" y="1"/>
                    <a:pt x="178" y="72"/>
                    <a:pt x="202" y="159"/>
                  </a:cubicBezTo>
                  <a:cubicBezTo>
                    <a:pt x="172" y="125"/>
                    <a:pt x="144" y="94"/>
                    <a:pt x="111" y="68"/>
                  </a:cubicBezTo>
                  <a:cubicBezTo>
                    <a:pt x="78" y="41"/>
                    <a:pt x="41" y="20"/>
                    <a:pt x="0" y="0"/>
                  </a:cubicBezTo>
                  <a:close/>
                </a:path>
              </a:pathLst>
            </a:custGeom>
            <a:solidFill>
              <a:srgbClr val="7946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4"/>
            <p:cNvSpPr/>
            <p:nvPr/>
          </p:nvSpPr>
          <p:spPr>
            <a:xfrm>
              <a:off x="4534" y="2531"/>
              <a:ext cx="114" cy="48"/>
            </a:xfrm>
            <a:custGeom>
              <a:avLst/>
              <a:gdLst/>
              <a:ahLst/>
              <a:cxnLst/>
              <a:rect l="l" t="t" r="r" b="b"/>
              <a:pathLst>
                <a:path w="306" h="128" extrusionOk="0">
                  <a:moveTo>
                    <a:pt x="0" y="14"/>
                  </a:moveTo>
                  <a:cubicBezTo>
                    <a:pt x="55" y="0"/>
                    <a:pt x="116" y="5"/>
                    <a:pt x="170" y="26"/>
                  </a:cubicBezTo>
                  <a:cubicBezTo>
                    <a:pt x="224" y="46"/>
                    <a:pt x="272" y="82"/>
                    <a:pt x="306" y="128"/>
                  </a:cubicBezTo>
                  <a:cubicBezTo>
                    <a:pt x="258" y="97"/>
                    <a:pt x="212" y="69"/>
                    <a:pt x="161" y="50"/>
                  </a:cubicBezTo>
                  <a:cubicBezTo>
                    <a:pt x="110" y="30"/>
                    <a:pt x="57" y="20"/>
                    <a:pt x="0" y="14"/>
                  </a:cubicBezTo>
                  <a:close/>
                </a:path>
              </a:pathLst>
            </a:custGeom>
            <a:solidFill>
              <a:srgbClr val="7946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4"/>
            <p:cNvSpPr/>
            <p:nvPr/>
          </p:nvSpPr>
          <p:spPr>
            <a:xfrm>
              <a:off x="3335" y="1260"/>
              <a:ext cx="156" cy="71"/>
            </a:xfrm>
            <a:custGeom>
              <a:avLst/>
              <a:gdLst/>
              <a:ahLst/>
              <a:cxnLst/>
              <a:rect l="l" t="t" r="r" b="b"/>
              <a:pathLst>
                <a:path w="421" h="192" extrusionOk="0">
                  <a:moveTo>
                    <a:pt x="421" y="192"/>
                  </a:moveTo>
                  <a:cubicBezTo>
                    <a:pt x="385" y="172"/>
                    <a:pt x="353" y="153"/>
                    <a:pt x="319" y="136"/>
                  </a:cubicBezTo>
                  <a:cubicBezTo>
                    <a:pt x="286" y="119"/>
                    <a:pt x="253" y="105"/>
                    <a:pt x="220" y="93"/>
                  </a:cubicBezTo>
                  <a:cubicBezTo>
                    <a:pt x="186" y="82"/>
                    <a:pt x="151" y="73"/>
                    <a:pt x="115" y="67"/>
                  </a:cubicBezTo>
                  <a:cubicBezTo>
                    <a:pt x="79" y="61"/>
                    <a:pt x="42" y="59"/>
                    <a:pt x="0" y="58"/>
                  </a:cubicBezTo>
                  <a:cubicBezTo>
                    <a:pt x="67" y="7"/>
                    <a:pt x="162" y="0"/>
                    <a:pt x="242" y="28"/>
                  </a:cubicBezTo>
                  <a:cubicBezTo>
                    <a:pt x="322" y="56"/>
                    <a:pt x="391" y="115"/>
                    <a:pt x="421" y="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4"/>
            <p:cNvSpPr/>
            <p:nvPr/>
          </p:nvSpPr>
          <p:spPr>
            <a:xfrm>
              <a:off x="3585" y="1205"/>
              <a:ext cx="229" cy="248"/>
            </a:xfrm>
            <a:custGeom>
              <a:avLst/>
              <a:gdLst/>
              <a:ahLst/>
              <a:cxnLst/>
              <a:rect l="l" t="t" r="r" b="b"/>
              <a:pathLst>
                <a:path w="620" h="671" extrusionOk="0">
                  <a:moveTo>
                    <a:pt x="103" y="6"/>
                  </a:moveTo>
                  <a:cubicBezTo>
                    <a:pt x="54" y="70"/>
                    <a:pt x="22" y="155"/>
                    <a:pt x="15" y="250"/>
                  </a:cubicBezTo>
                  <a:cubicBezTo>
                    <a:pt x="0" y="465"/>
                    <a:pt x="121" y="648"/>
                    <a:pt x="286" y="659"/>
                  </a:cubicBezTo>
                  <a:cubicBezTo>
                    <a:pt x="451" y="671"/>
                    <a:pt x="597" y="507"/>
                    <a:pt x="612" y="293"/>
                  </a:cubicBezTo>
                  <a:cubicBezTo>
                    <a:pt x="620" y="180"/>
                    <a:pt x="590" y="75"/>
                    <a:pt x="535" y="0"/>
                  </a:cubicBezTo>
                  <a:lnTo>
                    <a:pt x="103" y="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4"/>
            <p:cNvSpPr/>
            <p:nvPr/>
          </p:nvSpPr>
          <p:spPr>
            <a:xfrm>
              <a:off x="3045" y="1022"/>
              <a:ext cx="248" cy="281"/>
            </a:xfrm>
            <a:custGeom>
              <a:avLst/>
              <a:gdLst/>
              <a:ahLst/>
              <a:cxnLst/>
              <a:rect l="l" t="t" r="r" b="b"/>
              <a:pathLst>
                <a:path w="665" h="760" extrusionOk="0">
                  <a:moveTo>
                    <a:pt x="254" y="0"/>
                  </a:moveTo>
                  <a:cubicBezTo>
                    <a:pt x="172" y="48"/>
                    <a:pt x="102" y="136"/>
                    <a:pt x="66" y="248"/>
                  </a:cubicBezTo>
                  <a:cubicBezTo>
                    <a:pt x="0" y="452"/>
                    <a:pt x="74" y="659"/>
                    <a:pt x="231" y="709"/>
                  </a:cubicBezTo>
                  <a:cubicBezTo>
                    <a:pt x="389" y="760"/>
                    <a:pt x="569" y="635"/>
                    <a:pt x="635" y="431"/>
                  </a:cubicBezTo>
                  <a:cubicBezTo>
                    <a:pt x="660" y="354"/>
                    <a:pt x="665" y="276"/>
                    <a:pt x="653" y="207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4"/>
            <p:cNvSpPr/>
            <p:nvPr/>
          </p:nvSpPr>
          <p:spPr>
            <a:xfrm>
              <a:off x="4329" y="1648"/>
              <a:ext cx="324" cy="252"/>
            </a:xfrm>
            <a:custGeom>
              <a:avLst/>
              <a:gdLst/>
              <a:ahLst/>
              <a:cxnLst/>
              <a:rect l="l" t="t" r="r" b="b"/>
              <a:pathLst>
                <a:path w="876" h="681" extrusionOk="0">
                  <a:moveTo>
                    <a:pt x="845" y="267"/>
                  </a:moveTo>
                  <a:cubicBezTo>
                    <a:pt x="822" y="200"/>
                    <a:pt x="780" y="138"/>
                    <a:pt x="723" y="92"/>
                  </a:cubicBezTo>
                  <a:cubicBezTo>
                    <a:pt x="667" y="46"/>
                    <a:pt x="597" y="18"/>
                    <a:pt x="526" y="9"/>
                  </a:cubicBezTo>
                  <a:cubicBezTo>
                    <a:pt x="456" y="0"/>
                    <a:pt x="385" y="10"/>
                    <a:pt x="322" y="37"/>
                  </a:cubicBezTo>
                  <a:cubicBezTo>
                    <a:pt x="390" y="38"/>
                    <a:pt x="455" y="45"/>
                    <a:pt x="516" y="62"/>
                  </a:cubicBezTo>
                  <a:cubicBezTo>
                    <a:pt x="567" y="76"/>
                    <a:pt x="614" y="99"/>
                    <a:pt x="655" y="128"/>
                  </a:cubicBezTo>
                  <a:cubicBezTo>
                    <a:pt x="642" y="278"/>
                    <a:pt x="566" y="424"/>
                    <a:pt x="451" y="527"/>
                  </a:cubicBezTo>
                  <a:cubicBezTo>
                    <a:pt x="392" y="581"/>
                    <a:pt x="321" y="623"/>
                    <a:pt x="243" y="646"/>
                  </a:cubicBezTo>
                  <a:cubicBezTo>
                    <a:pt x="165" y="669"/>
                    <a:pt x="81" y="672"/>
                    <a:pt x="0" y="654"/>
                  </a:cubicBezTo>
                  <a:cubicBezTo>
                    <a:pt x="79" y="677"/>
                    <a:pt x="165" y="681"/>
                    <a:pt x="247" y="662"/>
                  </a:cubicBezTo>
                  <a:cubicBezTo>
                    <a:pt x="329" y="644"/>
                    <a:pt x="407" y="606"/>
                    <a:pt x="473" y="554"/>
                  </a:cubicBezTo>
                  <a:cubicBezTo>
                    <a:pt x="540" y="502"/>
                    <a:pt x="597" y="436"/>
                    <a:pt x="641" y="363"/>
                  </a:cubicBezTo>
                  <a:cubicBezTo>
                    <a:pt x="674" y="306"/>
                    <a:pt x="700" y="243"/>
                    <a:pt x="715" y="178"/>
                  </a:cubicBezTo>
                  <a:cubicBezTo>
                    <a:pt x="747" y="210"/>
                    <a:pt x="774" y="247"/>
                    <a:pt x="796" y="289"/>
                  </a:cubicBezTo>
                  <a:cubicBezTo>
                    <a:pt x="826" y="344"/>
                    <a:pt x="848" y="406"/>
                    <a:pt x="868" y="472"/>
                  </a:cubicBezTo>
                  <a:cubicBezTo>
                    <a:pt x="876" y="404"/>
                    <a:pt x="869" y="334"/>
                    <a:pt x="845" y="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4"/>
            <p:cNvSpPr/>
            <p:nvPr/>
          </p:nvSpPr>
          <p:spPr>
            <a:xfrm>
              <a:off x="3586" y="1510"/>
              <a:ext cx="219" cy="203"/>
            </a:xfrm>
            <a:custGeom>
              <a:avLst/>
              <a:gdLst/>
              <a:ahLst/>
              <a:cxnLst/>
              <a:rect l="l" t="t" r="r" b="b"/>
              <a:pathLst>
                <a:path w="592" h="550" extrusionOk="0">
                  <a:moveTo>
                    <a:pt x="242" y="28"/>
                  </a:moveTo>
                  <a:cubicBezTo>
                    <a:pt x="242" y="28"/>
                    <a:pt x="242" y="28"/>
                    <a:pt x="242" y="28"/>
                  </a:cubicBezTo>
                  <a:cubicBezTo>
                    <a:pt x="392" y="0"/>
                    <a:pt x="538" y="100"/>
                    <a:pt x="566" y="250"/>
                  </a:cubicBezTo>
                  <a:cubicBezTo>
                    <a:pt x="586" y="356"/>
                    <a:pt x="586" y="356"/>
                    <a:pt x="586" y="356"/>
                  </a:cubicBezTo>
                  <a:cubicBezTo>
                    <a:pt x="592" y="387"/>
                    <a:pt x="592" y="387"/>
                    <a:pt x="592" y="387"/>
                  </a:cubicBezTo>
                  <a:cubicBezTo>
                    <a:pt x="442" y="505"/>
                    <a:pt x="248" y="550"/>
                    <a:pt x="53" y="528"/>
                  </a:cubicBezTo>
                  <a:cubicBezTo>
                    <a:pt x="20" y="353"/>
                    <a:pt x="20" y="353"/>
                    <a:pt x="20" y="353"/>
                  </a:cubicBezTo>
                  <a:cubicBezTo>
                    <a:pt x="19" y="347"/>
                    <a:pt x="18" y="341"/>
                    <a:pt x="18" y="335"/>
                  </a:cubicBezTo>
                  <a:cubicBezTo>
                    <a:pt x="0" y="191"/>
                    <a:pt x="98" y="55"/>
                    <a:pt x="242" y="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4"/>
            <p:cNvSpPr/>
            <p:nvPr/>
          </p:nvSpPr>
          <p:spPr>
            <a:xfrm>
              <a:off x="3434" y="1634"/>
              <a:ext cx="394" cy="82"/>
            </a:xfrm>
            <a:custGeom>
              <a:avLst/>
              <a:gdLst/>
              <a:ahLst/>
              <a:cxnLst/>
              <a:rect l="l" t="t" r="r" b="b"/>
              <a:pathLst>
                <a:path w="1066" h="219" extrusionOk="0">
                  <a:moveTo>
                    <a:pt x="0" y="11"/>
                  </a:moveTo>
                  <a:cubicBezTo>
                    <a:pt x="82" y="63"/>
                    <a:pt x="168" y="106"/>
                    <a:pt x="259" y="135"/>
                  </a:cubicBezTo>
                  <a:cubicBezTo>
                    <a:pt x="350" y="164"/>
                    <a:pt x="444" y="181"/>
                    <a:pt x="539" y="183"/>
                  </a:cubicBezTo>
                  <a:cubicBezTo>
                    <a:pt x="633" y="185"/>
                    <a:pt x="728" y="171"/>
                    <a:pt x="818" y="141"/>
                  </a:cubicBezTo>
                  <a:cubicBezTo>
                    <a:pt x="908" y="111"/>
                    <a:pt x="993" y="63"/>
                    <a:pt x="1066" y="0"/>
                  </a:cubicBezTo>
                  <a:cubicBezTo>
                    <a:pt x="1049" y="17"/>
                    <a:pt x="1032" y="35"/>
                    <a:pt x="1015" y="52"/>
                  </a:cubicBezTo>
                  <a:cubicBezTo>
                    <a:pt x="996" y="67"/>
                    <a:pt x="977" y="83"/>
                    <a:pt x="957" y="97"/>
                  </a:cubicBezTo>
                  <a:cubicBezTo>
                    <a:pt x="936" y="110"/>
                    <a:pt x="916" y="124"/>
                    <a:pt x="894" y="135"/>
                  </a:cubicBezTo>
                  <a:cubicBezTo>
                    <a:pt x="872" y="145"/>
                    <a:pt x="851" y="158"/>
                    <a:pt x="827" y="166"/>
                  </a:cubicBezTo>
                  <a:cubicBezTo>
                    <a:pt x="736" y="203"/>
                    <a:pt x="637" y="219"/>
                    <a:pt x="538" y="217"/>
                  </a:cubicBezTo>
                  <a:cubicBezTo>
                    <a:pt x="440" y="215"/>
                    <a:pt x="342" y="196"/>
                    <a:pt x="250" y="160"/>
                  </a:cubicBezTo>
                  <a:cubicBezTo>
                    <a:pt x="204" y="142"/>
                    <a:pt x="161" y="120"/>
                    <a:pt x="118" y="96"/>
                  </a:cubicBezTo>
                  <a:cubicBezTo>
                    <a:pt x="98" y="83"/>
                    <a:pt x="77" y="70"/>
                    <a:pt x="57" y="56"/>
                  </a:cubicBezTo>
                  <a:cubicBezTo>
                    <a:pt x="38" y="41"/>
                    <a:pt x="19" y="26"/>
                    <a:pt x="0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4"/>
            <p:cNvSpPr/>
            <p:nvPr/>
          </p:nvSpPr>
          <p:spPr>
            <a:xfrm>
              <a:off x="5036" y="3210"/>
              <a:ext cx="142" cy="318"/>
            </a:xfrm>
            <a:custGeom>
              <a:avLst/>
              <a:gdLst/>
              <a:ahLst/>
              <a:cxnLst/>
              <a:rect l="l" t="t" r="r" b="b"/>
              <a:pathLst>
                <a:path w="383" h="860" extrusionOk="0">
                  <a:moveTo>
                    <a:pt x="255" y="33"/>
                  </a:moveTo>
                  <a:cubicBezTo>
                    <a:pt x="279" y="4"/>
                    <a:pt x="321" y="0"/>
                    <a:pt x="350" y="24"/>
                  </a:cubicBezTo>
                  <a:cubicBezTo>
                    <a:pt x="379" y="48"/>
                    <a:pt x="383" y="91"/>
                    <a:pt x="359" y="120"/>
                  </a:cubicBezTo>
                  <a:cubicBezTo>
                    <a:pt x="358" y="120"/>
                    <a:pt x="153" y="362"/>
                    <a:pt x="286" y="763"/>
                  </a:cubicBezTo>
                  <a:cubicBezTo>
                    <a:pt x="298" y="798"/>
                    <a:pt x="279" y="837"/>
                    <a:pt x="244" y="849"/>
                  </a:cubicBezTo>
                  <a:cubicBezTo>
                    <a:pt x="208" y="860"/>
                    <a:pt x="170" y="841"/>
                    <a:pt x="158" y="806"/>
                  </a:cubicBezTo>
                  <a:cubicBezTo>
                    <a:pt x="0" y="332"/>
                    <a:pt x="254" y="33"/>
                    <a:pt x="255" y="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4"/>
            <p:cNvSpPr/>
            <p:nvPr/>
          </p:nvSpPr>
          <p:spPr>
            <a:xfrm>
              <a:off x="5147" y="3254"/>
              <a:ext cx="148" cy="317"/>
            </a:xfrm>
            <a:custGeom>
              <a:avLst/>
              <a:gdLst/>
              <a:ahLst/>
              <a:cxnLst/>
              <a:rect l="l" t="t" r="r" b="b"/>
              <a:pathLst>
                <a:path w="398" h="851" extrusionOk="0">
                  <a:moveTo>
                    <a:pt x="275" y="28"/>
                  </a:moveTo>
                  <a:cubicBezTo>
                    <a:pt x="301" y="1"/>
                    <a:pt x="344" y="0"/>
                    <a:pt x="371" y="26"/>
                  </a:cubicBezTo>
                  <a:cubicBezTo>
                    <a:pt x="398" y="52"/>
                    <a:pt x="398" y="95"/>
                    <a:pt x="373" y="122"/>
                  </a:cubicBezTo>
                  <a:cubicBezTo>
                    <a:pt x="372" y="122"/>
                    <a:pt x="151" y="349"/>
                    <a:pt x="257" y="759"/>
                  </a:cubicBezTo>
                  <a:cubicBezTo>
                    <a:pt x="266" y="795"/>
                    <a:pt x="244" y="832"/>
                    <a:pt x="208" y="841"/>
                  </a:cubicBezTo>
                  <a:cubicBezTo>
                    <a:pt x="172" y="851"/>
                    <a:pt x="135" y="829"/>
                    <a:pt x="125" y="793"/>
                  </a:cubicBezTo>
                  <a:cubicBezTo>
                    <a:pt x="0" y="309"/>
                    <a:pt x="274" y="29"/>
                    <a:pt x="275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4"/>
            <p:cNvSpPr/>
            <p:nvPr/>
          </p:nvSpPr>
          <p:spPr>
            <a:xfrm>
              <a:off x="2614" y="3487"/>
              <a:ext cx="152" cy="279"/>
            </a:xfrm>
            <a:custGeom>
              <a:avLst/>
              <a:gdLst/>
              <a:ahLst/>
              <a:cxnLst/>
              <a:rect l="l" t="t" r="r" b="b"/>
              <a:pathLst>
                <a:path w="409" h="748" extrusionOk="0">
                  <a:moveTo>
                    <a:pt x="305" y="698"/>
                  </a:moveTo>
                  <a:cubicBezTo>
                    <a:pt x="295" y="730"/>
                    <a:pt x="262" y="748"/>
                    <a:pt x="229" y="738"/>
                  </a:cubicBezTo>
                  <a:cubicBezTo>
                    <a:pt x="198" y="728"/>
                    <a:pt x="179" y="695"/>
                    <a:pt x="189" y="663"/>
                  </a:cubicBezTo>
                  <a:cubicBezTo>
                    <a:pt x="189" y="662"/>
                    <a:pt x="273" y="391"/>
                    <a:pt x="22" y="108"/>
                  </a:cubicBezTo>
                  <a:cubicBezTo>
                    <a:pt x="0" y="83"/>
                    <a:pt x="2" y="45"/>
                    <a:pt x="27" y="23"/>
                  </a:cubicBezTo>
                  <a:cubicBezTo>
                    <a:pt x="52" y="0"/>
                    <a:pt x="91" y="3"/>
                    <a:pt x="113" y="28"/>
                  </a:cubicBezTo>
                  <a:cubicBezTo>
                    <a:pt x="409" y="362"/>
                    <a:pt x="305" y="697"/>
                    <a:pt x="305" y="6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4"/>
            <p:cNvSpPr/>
            <p:nvPr/>
          </p:nvSpPr>
          <p:spPr>
            <a:xfrm>
              <a:off x="2504" y="3504"/>
              <a:ext cx="144" cy="281"/>
            </a:xfrm>
            <a:custGeom>
              <a:avLst/>
              <a:gdLst/>
              <a:ahLst/>
              <a:cxnLst/>
              <a:rect l="l" t="t" r="r" b="b"/>
              <a:pathLst>
                <a:path w="390" h="760" extrusionOk="0">
                  <a:moveTo>
                    <a:pt x="263" y="713"/>
                  </a:moveTo>
                  <a:cubicBezTo>
                    <a:pt x="251" y="744"/>
                    <a:pt x="216" y="760"/>
                    <a:pt x="185" y="748"/>
                  </a:cubicBezTo>
                  <a:cubicBezTo>
                    <a:pt x="153" y="736"/>
                    <a:pt x="138" y="701"/>
                    <a:pt x="149" y="670"/>
                  </a:cubicBezTo>
                  <a:cubicBezTo>
                    <a:pt x="150" y="669"/>
                    <a:pt x="252" y="405"/>
                    <a:pt x="21" y="105"/>
                  </a:cubicBezTo>
                  <a:cubicBezTo>
                    <a:pt x="0" y="79"/>
                    <a:pt x="5" y="41"/>
                    <a:pt x="32" y="20"/>
                  </a:cubicBezTo>
                  <a:cubicBezTo>
                    <a:pt x="58" y="0"/>
                    <a:pt x="96" y="5"/>
                    <a:pt x="117" y="31"/>
                  </a:cubicBezTo>
                  <a:cubicBezTo>
                    <a:pt x="390" y="385"/>
                    <a:pt x="263" y="712"/>
                    <a:pt x="263" y="7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4"/>
            <p:cNvSpPr/>
            <p:nvPr/>
          </p:nvSpPr>
          <p:spPr>
            <a:xfrm>
              <a:off x="2824" y="1841"/>
              <a:ext cx="111" cy="113"/>
            </a:xfrm>
            <a:custGeom>
              <a:avLst/>
              <a:gdLst/>
              <a:ahLst/>
              <a:cxnLst/>
              <a:rect l="l" t="t" r="r" b="b"/>
              <a:pathLst>
                <a:path w="299" h="305" extrusionOk="0">
                  <a:moveTo>
                    <a:pt x="267" y="301"/>
                  </a:moveTo>
                  <a:cubicBezTo>
                    <a:pt x="278" y="302"/>
                    <a:pt x="289" y="303"/>
                    <a:pt x="299" y="305"/>
                  </a:cubicBezTo>
                  <a:cubicBezTo>
                    <a:pt x="288" y="223"/>
                    <a:pt x="239" y="138"/>
                    <a:pt x="160" y="75"/>
                  </a:cubicBezTo>
                  <a:cubicBezTo>
                    <a:pt x="109" y="35"/>
                    <a:pt x="53" y="10"/>
                    <a:pt x="0" y="0"/>
                  </a:cubicBezTo>
                  <a:cubicBezTo>
                    <a:pt x="43" y="13"/>
                    <a:pt x="86" y="35"/>
                    <a:pt x="126" y="67"/>
                  </a:cubicBezTo>
                  <a:cubicBezTo>
                    <a:pt x="206" y="131"/>
                    <a:pt x="256" y="218"/>
                    <a:pt x="267" y="301"/>
                  </a:cubicBezTo>
                </a:path>
              </a:pathLst>
            </a:custGeom>
            <a:solidFill>
              <a:srgbClr val="EAAD8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4"/>
            <p:cNvSpPr/>
            <p:nvPr/>
          </p:nvSpPr>
          <p:spPr>
            <a:xfrm>
              <a:off x="3563" y="2403"/>
              <a:ext cx="165" cy="398"/>
            </a:xfrm>
            <a:custGeom>
              <a:avLst/>
              <a:gdLst/>
              <a:ahLst/>
              <a:cxnLst/>
              <a:rect l="l" t="t" r="r" b="b"/>
              <a:pathLst>
                <a:path w="165" h="398" extrusionOk="0">
                  <a:moveTo>
                    <a:pt x="104" y="398"/>
                  </a:moveTo>
                  <a:lnTo>
                    <a:pt x="0" y="382"/>
                  </a:lnTo>
                  <a:lnTo>
                    <a:pt x="46" y="96"/>
                  </a:lnTo>
                  <a:lnTo>
                    <a:pt x="1" y="89"/>
                  </a:lnTo>
                  <a:lnTo>
                    <a:pt x="11" y="23"/>
                  </a:lnTo>
                  <a:lnTo>
                    <a:pt x="80" y="0"/>
                  </a:lnTo>
                  <a:lnTo>
                    <a:pt x="165" y="13"/>
                  </a:lnTo>
                  <a:lnTo>
                    <a:pt x="104" y="39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4"/>
            <p:cNvSpPr/>
            <p:nvPr/>
          </p:nvSpPr>
          <p:spPr>
            <a:xfrm>
              <a:off x="1833" y="1739"/>
              <a:ext cx="1200" cy="1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4"/>
            <p:cNvSpPr/>
            <p:nvPr/>
          </p:nvSpPr>
          <p:spPr>
            <a:xfrm>
              <a:off x="3180" y="2390"/>
              <a:ext cx="0" cy="22"/>
            </a:xfrm>
            <a:custGeom>
              <a:avLst/>
              <a:gdLst/>
              <a:ahLst/>
              <a:cxnLst/>
              <a:rect l="l" t="t" r="r" b="b"/>
              <a:pathLst>
                <a:path w="1" h="60" extrusionOk="0">
                  <a:moveTo>
                    <a:pt x="0" y="57"/>
                  </a:moveTo>
                  <a:cubicBezTo>
                    <a:pt x="0" y="58"/>
                    <a:pt x="0" y="59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9"/>
                    <a:pt x="0" y="58"/>
                    <a:pt x="0" y="57"/>
                  </a:cubicBezTo>
                  <a:moveTo>
                    <a:pt x="0" y="54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5"/>
                    <a:pt x="0" y="55"/>
                    <a:pt x="0" y="54"/>
                  </a:cubicBezTo>
                  <a:moveTo>
                    <a:pt x="0" y="51"/>
                  </a:moveTo>
                  <a:cubicBezTo>
                    <a:pt x="0" y="52"/>
                    <a:pt x="0" y="53"/>
                    <a:pt x="0" y="54"/>
                  </a:cubicBezTo>
                  <a:cubicBezTo>
                    <a:pt x="0" y="53"/>
                    <a:pt x="0" y="52"/>
                    <a:pt x="0" y="51"/>
                  </a:cubicBezTo>
                  <a:moveTo>
                    <a:pt x="0" y="48"/>
                  </a:moveTo>
                  <a:cubicBezTo>
                    <a:pt x="0" y="49"/>
                    <a:pt x="0" y="50"/>
                    <a:pt x="0" y="50"/>
                  </a:cubicBezTo>
                  <a:cubicBezTo>
                    <a:pt x="0" y="50"/>
                    <a:pt x="0" y="49"/>
                    <a:pt x="0" y="48"/>
                  </a:cubicBezTo>
                  <a:moveTo>
                    <a:pt x="0" y="45"/>
                  </a:moveTo>
                  <a:cubicBezTo>
                    <a:pt x="0" y="46"/>
                    <a:pt x="0" y="47"/>
                    <a:pt x="0" y="48"/>
                  </a:cubicBezTo>
                  <a:cubicBezTo>
                    <a:pt x="0" y="47"/>
                    <a:pt x="0" y="46"/>
                    <a:pt x="0" y="45"/>
                  </a:cubicBezTo>
                  <a:moveTo>
                    <a:pt x="0" y="42"/>
                  </a:moveTo>
                  <a:cubicBezTo>
                    <a:pt x="0" y="43"/>
                    <a:pt x="0" y="44"/>
                    <a:pt x="0" y="44"/>
                  </a:cubicBezTo>
                  <a:cubicBezTo>
                    <a:pt x="0" y="44"/>
                    <a:pt x="0" y="43"/>
                    <a:pt x="0" y="42"/>
                  </a:cubicBezTo>
                  <a:moveTo>
                    <a:pt x="0" y="39"/>
                  </a:moveTo>
                  <a:cubicBezTo>
                    <a:pt x="0" y="40"/>
                    <a:pt x="0" y="41"/>
                    <a:pt x="0" y="42"/>
                  </a:cubicBezTo>
                  <a:cubicBezTo>
                    <a:pt x="0" y="41"/>
                    <a:pt x="0" y="40"/>
                    <a:pt x="0" y="39"/>
                  </a:cubicBezTo>
                  <a:moveTo>
                    <a:pt x="0" y="37"/>
                  </a:moveTo>
                  <a:cubicBezTo>
                    <a:pt x="0" y="37"/>
                    <a:pt x="0" y="38"/>
                    <a:pt x="0" y="39"/>
                  </a:cubicBezTo>
                  <a:cubicBezTo>
                    <a:pt x="0" y="38"/>
                    <a:pt x="0" y="37"/>
                    <a:pt x="0" y="37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6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1"/>
                  </a:moveTo>
                  <a:cubicBezTo>
                    <a:pt x="0" y="31"/>
                    <a:pt x="0" y="32"/>
                    <a:pt x="0" y="33"/>
                  </a:cubicBezTo>
                  <a:cubicBezTo>
                    <a:pt x="0" y="32"/>
                    <a:pt x="0" y="31"/>
                    <a:pt x="0" y="31"/>
                  </a:cubicBezTo>
                  <a:moveTo>
                    <a:pt x="0" y="28"/>
                  </a:moveTo>
                  <a:cubicBezTo>
                    <a:pt x="0" y="28"/>
                    <a:pt x="0" y="29"/>
                    <a:pt x="0" y="30"/>
                  </a:cubicBezTo>
                  <a:cubicBezTo>
                    <a:pt x="0" y="29"/>
                    <a:pt x="0" y="28"/>
                    <a:pt x="0" y="28"/>
                  </a:cubicBezTo>
                  <a:moveTo>
                    <a:pt x="0" y="25"/>
                  </a:moveTo>
                  <a:cubicBezTo>
                    <a:pt x="0" y="25"/>
                    <a:pt x="0" y="26"/>
                    <a:pt x="0" y="27"/>
                  </a:cubicBezTo>
                  <a:cubicBezTo>
                    <a:pt x="0" y="26"/>
                    <a:pt x="0" y="25"/>
                    <a:pt x="0" y="25"/>
                  </a:cubicBezTo>
                  <a:moveTo>
                    <a:pt x="0" y="22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2"/>
                  </a:cubicBezTo>
                  <a:moveTo>
                    <a:pt x="0" y="19"/>
                  </a:moveTo>
                  <a:cubicBezTo>
                    <a:pt x="0" y="20"/>
                    <a:pt x="0" y="20"/>
                    <a:pt x="0" y="21"/>
                  </a:cubicBezTo>
                  <a:cubicBezTo>
                    <a:pt x="0" y="20"/>
                    <a:pt x="0" y="20"/>
                    <a:pt x="0" y="19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5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1"/>
                  </a:moveTo>
                  <a:cubicBezTo>
                    <a:pt x="0" y="11"/>
                    <a:pt x="0" y="12"/>
                    <a:pt x="0" y="12"/>
                  </a:cubicBezTo>
                  <a:cubicBezTo>
                    <a:pt x="0" y="12"/>
                    <a:pt x="0" y="11"/>
                    <a:pt x="0" y="11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7B28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4"/>
            <p:cNvSpPr/>
            <p:nvPr/>
          </p:nvSpPr>
          <p:spPr>
            <a:xfrm>
              <a:off x="2483" y="3085"/>
              <a:ext cx="24" cy="1"/>
            </a:xfrm>
            <a:custGeom>
              <a:avLst/>
              <a:gdLst/>
              <a:ahLst/>
              <a:cxnLst/>
              <a:rect l="l" t="t" r="r" b="b"/>
              <a:pathLst>
                <a:path w="63" h="1" extrusionOk="0">
                  <a:moveTo>
                    <a:pt x="60" y="1"/>
                  </a:moveTo>
                  <a:cubicBezTo>
                    <a:pt x="61" y="1"/>
                    <a:pt x="62" y="1"/>
                    <a:pt x="63" y="1"/>
                  </a:cubicBezTo>
                  <a:cubicBezTo>
                    <a:pt x="62" y="1"/>
                    <a:pt x="61" y="1"/>
                    <a:pt x="60" y="1"/>
                  </a:cubicBezTo>
                  <a:moveTo>
                    <a:pt x="58" y="1"/>
                  </a:moveTo>
                  <a:cubicBezTo>
                    <a:pt x="58" y="1"/>
                    <a:pt x="59" y="1"/>
                    <a:pt x="60" y="1"/>
                  </a:cubicBezTo>
                  <a:cubicBezTo>
                    <a:pt x="59" y="1"/>
                    <a:pt x="58" y="1"/>
                    <a:pt x="58" y="1"/>
                  </a:cubicBezTo>
                  <a:moveTo>
                    <a:pt x="55" y="1"/>
                  </a:moveTo>
                  <a:cubicBezTo>
                    <a:pt x="56" y="1"/>
                    <a:pt x="56" y="1"/>
                    <a:pt x="57" y="1"/>
                  </a:cubicBezTo>
                  <a:cubicBezTo>
                    <a:pt x="56" y="1"/>
                    <a:pt x="56" y="1"/>
                    <a:pt x="55" y="1"/>
                  </a:cubicBezTo>
                  <a:moveTo>
                    <a:pt x="51" y="1"/>
                  </a:moveTo>
                  <a:cubicBezTo>
                    <a:pt x="52" y="1"/>
                    <a:pt x="53" y="1"/>
                    <a:pt x="54" y="1"/>
                  </a:cubicBezTo>
                  <a:cubicBezTo>
                    <a:pt x="53" y="1"/>
                    <a:pt x="52" y="1"/>
                    <a:pt x="51" y="1"/>
                  </a:cubicBezTo>
                  <a:moveTo>
                    <a:pt x="49" y="1"/>
                  </a:moveTo>
                  <a:cubicBezTo>
                    <a:pt x="50" y="1"/>
                    <a:pt x="50" y="1"/>
                    <a:pt x="51" y="1"/>
                  </a:cubicBezTo>
                  <a:cubicBezTo>
                    <a:pt x="50" y="1"/>
                    <a:pt x="49" y="1"/>
                    <a:pt x="49" y="1"/>
                  </a:cubicBezTo>
                  <a:moveTo>
                    <a:pt x="46" y="1"/>
                  </a:moveTo>
                  <a:cubicBezTo>
                    <a:pt x="47" y="1"/>
                    <a:pt x="47" y="1"/>
                    <a:pt x="48" y="1"/>
                  </a:cubicBezTo>
                  <a:cubicBezTo>
                    <a:pt x="47" y="1"/>
                    <a:pt x="47" y="1"/>
                    <a:pt x="46" y="1"/>
                  </a:cubicBezTo>
                  <a:moveTo>
                    <a:pt x="43" y="1"/>
                  </a:moveTo>
                  <a:cubicBezTo>
                    <a:pt x="44" y="1"/>
                    <a:pt x="44" y="1"/>
                    <a:pt x="45" y="1"/>
                  </a:cubicBezTo>
                  <a:cubicBezTo>
                    <a:pt x="45" y="1"/>
                    <a:pt x="44" y="1"/>
                    <a:pt x="43" y="1"/>
                  </a:cubicBezTo>
                  <a:moveTo>
                    <a:pt x="40" y="1"/>
                  </a:moveTo>
                  <a:cubicBezTo>
                    <a:pt x="41" y="1"/>
                    <a:pt x="42" y="1"/>
                    <a:pt x="42" y="1"/>
                  </a:cubicBezTo>
                  <a:cubicBezTo>
                    <a:pt x="42" y="1"/>
                    <a:pt x="41" y="1"/>
                    <a:pt x="40" y="1"/>
                  </a:cubicBezTo>
                  <a:moveTo>
                    <a:pt x="37" y="1"/>
                  </a:moveTo>
                  <a:cubicBezTo>
                    <a:pt x="38" y="1"/>
                    <a:pt x="38" y="1"/>
                    <a:pt x="39" y="1"/>
                  </a:cubicBezTo>
                  <a:cubicBezTo>
                    <a:pt x="38" y="1"/>
                    <a:pt x="38" y="1"/>
                    <a:pt x="37" y="1"/>
                  </a:cubicBezTo>
                  <a:moveTo>
                    <a:pt x="35" y="1"/>
                  </a:moveTo>
                  <a:cubicBezTo>
                    <a:pt x="35" y="1"/>
                    <a:pt x="36" y="1"/>
                    <a:pt x="36" y="1"/>
                  </a:cubicBezTo>
                  <a:cubicBezTo>
                    <a:pt x="36" y="1"/>
                    <a:pt x="35" y="1"/>
                    <a:pt x="35" y="1"/>
                  </a:cubicBezTo>
                  <a:moveTo>
                    <a:pt x="32" y="1"/>
                  </a:moveTo>
                  <a:cubicBezTo>
                    <a:pt x="32" y="1"/>
                    <a:pt x="33" y="1"/>
                    <a:pt x="33" y="1"/>
                  </a:cubicBezTo>
                  <a:cubicBezTo>
                    <a:pt x="33" y="1"/>
                    <a:pt x="32" y="1"/>
                    <a:pt x="32" y="1"/>
                  </a:cubicBezTo>
                  <a:moveTo>
                    <a:pt x="28" y="1"/>
                  </a:moveTo>
                  <a:cubicBezTo>
                    <a:pt x="29" y="1"/>
                    <a:pt x="30" y="1"/>
                    <a:pt x="31" y="1"/>
                  </a:cubicBezTo>
                  <a:cubicBezTo>
                    <a:pt x="30" y="1"/>
                    <a:pt x="29" y="1"/>
                    <a:pt x="28" y="1"/>
                  </a:cubicBezTo>
                  <a:moveTo>
                    <a:pt x="26" y="1"/>
                  </a:moveTo>
                  <a:cubicBezTo>
                    <a:pt x="26" y="1"/>
                    <a:pt x="27" y="1"/>
                    <a:pt x="27" y="1"/>
                  </a:cubicBezTo>
                  <a:cubicBezTo>
                    <a:pt x="27" y="1"/>
                    <a:pt x="26" y="1"/>
                    <a:pt x="26" y="1"/>
                  </a:cubicBezTo>
                  <a:moveTo>
                    <a:pt x="23" y="1"/>
                  </a:moveTo>
                  <a:cubicBezTo>
                    <a:pt x="23" y="1"/>
                    <a:pt x="24" y="1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moveTo>
                    <a:pt x="20" y="1"/>
                  </a:moveTo>
                  <a:cubicBezTo>
                    <a:pt x="21" y="1"/>
                    <a:pt x="21" y="1"/>
                    <a:pt x="22" y="1"/>
                  </a:cubicBezTo>
                  <a:cubicBezTo>
                    <a:pt x="21" y="1"/>
                    <a:pt x="21" y="1"/>
                    <a:pt x="20" y="1"/>
                  </a:cubicBezTo>
                  <a:moveTo>
                    <a:pt x="14" y="1"/>
                  </a:moveTo>
                  <a:cubicBezTo>
                    <a:pt x="14" y="1"/>
                    <a:pt x="15" y="1"/>
                    <a:pt x="15" y="1"/>
                  </a:cubicBezTo>
                  <a:cubicBezTo>
                    <a:pt x="15" y="1"/>
                    <a:pt x="14" y="1"/>
                    <a:pt x="14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9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9" y="1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EE2B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4"/>
            <p:cNvSpPr/>
            <p:nvPr/>
          </p:nvSpPr>
          <p:spPr>
            <a:xfrm>
              <a:off x="1869" y="1823"/>
              <a:ext cx="1308" cy="1259"/>
            </a:xfrm>
            <a:custGeom>
              <a:avLst/>
              <a:gdLst/>
              <a:ahLst/>
              <a:cxnLst/>
              <a:rect l="l" t="t" r="r" b="b"/>
              <a:pathLst>
                <a:path w="3535" h="3404" extrusionOk="0">
                  <a:moveTo>
                    <a:pt x="2602" y="0"/>
                  </a:moveTo>
                  <a:cubicBezTo>
                    <a:pt x="2639" y="242"/>
                    <a:pt x="2642" y="488"/>
                    <a:pt x="2609" y="730"/>
                  </a:cubicBezTo>
                  <a:cubicBezTo>
                    <a:pt x="2573" y="995"/>
                    <a:pt x="2493" y="1256"/>
                    <a:pt x="2363" y="1490"/>
                  </a:cubicBezTo>
                  <a:cubicBezTo>
                    <a:pt x="2232" y="1729"/>
                    <a:pt x="2050" y="1944"/>
                    <a:pt x="1829" y="2105"/>
                  </a:cubicBezTo>
                  <a:cubicBezTo>
                    <a:pt x="1607" y="2267"/>
                    <a:pt x="1344" y="2373"/>
                    <a:pt x="1071" y="2408"/>
                  </a:cubicBezTo>
                  <a:cubicBezTo>
                    <a:pt x="1008" y="2416"/>
                    <a:pt x="944" y="2420"/>
                    <a:pt x="880" y="2420"/>
                  </a:cubicBezTo>
                  <a:cubicBezTo>
                    <a:pt x="676" y="2420"/>
                    <a:pt x="472" y="2379"/>
                    <a:pt x="279" y="2309"/>
                  </a:cubicBezTo>
                  <a:cubicBezTo>
                    <a:pt x="182" y="2274"/>
                    <a:pt x="89" y="2230"/>
                    <a:pt x="0" y="2179"/>
                  </a:cubicBezTo>
                  <a:cubicBezTo>
                    <a:pt x="239" y="2873"/>
                    <a:pt x="886" y="3377"/>
                    <a:pt x="1655" y="3403"/>
                  </a:cubicBezTo>
                  <a:cubicBezTo>
                    <a:pt x="1655" y="3403"/>
                    <a:pt x="1655" y="3403"/>
                    <a:pt x="1656" y="3403"/>
                  </a:cubicBezTo>
                  <a:cubicBezTo>
                    <a:pt x="1656" y="3403"/>
                    <a:pt x="1657" y="3403"/>
                    <a:pt x="1658" y="3403"/>
                  </a:cubicBezTo>
                  <a:cubicBezTo>
                    <a:pt x="1658" y="3403"/>
                    <a:pt x="1658" y="3403"/>
                    <a:pt x="1658" y="3403"/>
                  </a:cubicBezTo>
                  <a:cubicBezTo>
                    <a:pt x="1660" y="3404"/>
                    <a:pt x="1662" y="3404"/>
                    <a:pt x="1664" y="3404"/>
                  </a:cubicBezTo>
                  <a:cubicBezTo>
                    <a:pt x="1665" y="3404"/>
                    <a:pt x="1665" y="3404"/>
                    <a:pt x="1665" y="3404"/>
                  </a:cubicBezTo>
                  <a:cubicBezTo>
                    <a:pt x="1665" y="3404"/>
                    <a:pt x="1666" y="3404"/>
                    <a:pt x="1667" y="3404"/>
                  </a:cubicBezTo>
                  <a:cubicBezTo>
                    <a:pt x="1667" y="3404"/>
                    <a:pt x="1667" y="3404"/>
                    <a:pt x="1667" y="3404"/>
                  </a:cubicBezTo>
                  <a:cubicBezTo>
                    <a:pt x="1668" y="3404"/>
                    <a:pt x="1668" y="3404"/>
                    <a:pt x="1669" y="3404"/>
                  </a:cubicBezTo>
                  <a:cubicBezTo>
                    <a:pt x="1669" y="3404"/>
                    <a:pt x="1670" y="3404"/>
                    <a:pt x="1670" y="3404"/>
                  </a:cubicBezTo>
                  <a:cubicBezTo>
                    <a:pt x="1672" y="3404"/>
                    <a:pt x="1674" y="3404"/>
                    <a:pt x="1675" y="3404"/>
                  </a:cubicBezTo>
                  <a:cubicBezTo>
                    <a:pt x="1676" y="3404"/>
                    <a:pt x="1676" y="3404"/>
                    <a:pt x="1677" y="3404"/>
                  </a:cubicBezTo>
                  <a:cubicBezTo>
                    <a:pt x="1677" y="3404"/>
                    <a:pt x="1678" y="3404"/>
                    <a:pt x="1678" y="3404"/>
                  </a:cubicBezTo>
                  <a:cubicBezTo>
                    <a:pt x="1678" y="3404"/>
                    <a:pt x="1679" y="3404"/>
                    <a:pt x="1679" y="3404"/>
                  </a:cubicBezTo>
                  <a:cubicBezTo>
                    <a:pt x="1680" y="3404"/>
                    <a:pt x="1680" y="3404"/>
                    <a:pt x="1681" y="3404"/>
                  </a:cubicBezTo>
                  <a:cubicBezTo>
                    <a:pt x="1681" y="3404"/>
                    <a:pt x="1682" y="3404"/>
                    <a:pt x="1682" y="3404"/>
                  </a:cubicBezTo>
                  <a:cubicBezTo>
                    <a:pt x="1682" y="3404"/>
                    <a:pt x="1683" y="3404"/>
                    <a:pt x="1683" y="3404"/>
                  </a:cubicBezTo>
                  <a:cubicBezTo>
                    <a:pt x="1684" y="3404"/>
                    <a:pt x="1685" y="3404"/>
                    <a:pt x="1686" y="3404"/>
                  </a:cubicBezTo>
                  <a:cubicBezTo>
                    <a:pt x="1686" y="3404"/>
                    <a:pt x="1686" y="3404"/>
                    <a:pt x="1687" y="3404"/>
                  </a:cubicBezTo>
                  <a:cubicBezTo>
                    <a:pt x="1687" y="3404"/>
                    <a:pt x="1688" y="3404"/>
                    <a:pt x="1688" y="3404"/>
                  </a:cubicBezTo>
                  <a:cubicBezTo>
                    <a:pt x="1689" y="3404"/>
                    <a:pt x="1689" y="3404"/>
                    <a:pt x="1690" y="3404"/>
                  </a:cubicBezTo>
                  <a:cubicBezTo>
                    <a:pt x="1690" y="3404"/>
                    <a:pt x="1691" y="3404"/>
                    <a:pt x="1691" y="3404"/>
                  </a:cubicBezTo>
                  <a:cubicBezTo>
                    <a:pt x="1691" y="3404"/>
                    <a:pt x="1692" y="3404"/>
                    <a:pt x="1692" y="3404"/>
                  </a:cubicBezTo>
                  <a:cubicBezTo>
                    <a:pt x="1693" y="3404"/>
                    <a:pt x="1693" y="3404"/>
                    <a:pt x="1694" y="3404"/>
                  </a:cubicBezTo>
                  <a:cubicBezTo>
                    <a:pt x="1694" y="3404"/>
                    <a:pt x="1695" y="3404"/>
                    <a:pt x="1695" y="3404"/>
                  </a:cubicBezTo>
                  <a:cubicBezTo>
                    <a:pt x="1696" y="3404"/>
                    <a:pt x="1697" y="3404"/>
                    <a:pt x="1697" y="3404"/>
                  </a:cubicBezTo>
                  <a:cubicBezTo>
                    <a:pt x="1698" y="3404"/>
                    <a:pt x="1698" y="3404"/>
                    <a:pt x="1698" y="3404"/>
                  </a:cubicBezTo>
                  <a:cubicBezTo>
                    <a:pt x="1699" y="3404"/>
                    <a:pt x="1700" y="3404"/>
                    <a:pt x="1700" y="3404"/>
                  </a:cubicBezTo>
                  <a:cubicBezTo>
                    <a:pt x="1700" y="3404"/>
                    <a:pt x="1701" y="3404"/>
                    <a:pt x="1701" y="3404"/>
                  </a:cubicBezTo>
                  <a:cubicBezTo>
                    <a:pt x="1702" y="3404"/>
                    <a:pt x="1702" y="3404"/>
                    <a:pt x="1703" y="3404"/>
                  </a:cubicBezTo>
                  <a:cubicBezTo>
                    <a:pt x="1703" y="3404"/>
                    <a:pt x="1704" y="3404"/>
                    <a:pt x="1704" y="3404"/>
                  </a:cubicBezTo>
                  <a:cubicBezTo>
                    <a:pt x="1704" y="3404"/>
                    <a:pt x="1705" y="3404"/>
                    <a:pt x="1706" y="3404"/>
                  </a:cubicBezTo>
                  <a:cubicBezTo>
                    <a:pt x="1706" y="3404"/>
                    <a:pt x="1706" y="3404"/>
                    <a:pt x="1706" y="3404"/>
                  </a:cubicBezTo>
                  <a:cubicBezTo>
                    <a:pt x="1707" y="3404"/>
                    <a:pt x="1708" y="3404"/>
                    <a:pt x="1709" y="3404"/>
                  </a:cubicBezTo>
                  <a:cubicBezTo>
                    <a:pt x="1709" y="3404"/>
                    <a:pt x="1710" y="3404"/>
                    <a:pt x="1710" y="3404"/>
                  </a:cubicBezTo>
                  <a:cubicBezTo>
                    <a:pt x="1711" y="3404"/>
                    <a:pt x="1711" y="3404"/>
                    <a:pt x="1712" y="3404"/>
                  </a:cubicBezTo>
                  <a:cubicBezTo>
                    <a:pt x="1712" y="3404"/>
                    <a:pt x="1712" y="3404"/>
                    <a:pt x="1713" y="3404"/>
                  </a:cubicBezTo>
                  <a:cubicBezTo>
                    <a:pt x="1713" y="3404"/>
                    <a:pt x="1714" y="3404"/>
                    <a:pt x="1715" y="3404"/>
                  </a:cubicBezTo>
                  <a:cubicBezTo>
                    <a:pt x="1715" y="3404"/>
                    <a:pt x="1715" y="3404"/>
                    <a:pt x="1715" y="3404"/>
                  </a:cubicBezTo>
                  <a:cubicBezTo>
                    <a:pt x="1716" y="3404"/>
                    <a:pt x="1717" y="3404"/>
                    <a:pt x="1718" y="3404"/>
                  </a:cubicBezTo>
                  <a:cubicBezTo>
                    <a:pt x="1718" y="3404"/>
                    <a:pt x="1718" y="3404"/>
                    <a:pt x="1718" y="3404"/>
                  </a:cubicBezTo>
                  <a:cubicBezTo>
                    <a:pt x="2722" y="3404"/>
                    <a:pt x="3535" y="2591"/>
                    <a:pt x="3535" y="1588"/>
                  </a:cubicBezTo>
                  <a:cubicBezTo>
                    <a:pt x="3535" y="1587"/>
                    <a:pt x="3535" y="1586"/>
                    <a:pt x="3535" y="1585"/>
                  </a:cubicBezTo>
                  <a:cubicBezTo>
                    <a:pt x="3535" y="1585"/>
                    <a:pt x="3535" y="1584"/>
                    <a:pt x="3535" y="1584"/>
                  </a:cubicBezTo>
                  <a:cubicBezTo>
                    <a:pt x="3535" y="1583"/>
                    <a:pt x="3535" y="1583"/>
                    <a:pt x="3535" y="1582"/>
                  </a:cubicBezTo>
                  <a:cubicBezTo>
                    <a:pt x="3535" y="1582"/>
                    <a:pt x="3535" y="1582"/>
                    <a:pt x="3535" y="1582"/>
                  </a:cubicBezTo>
                  <a:cubicBezTo>
                    <a:pt x="3535" y="1581"/>
                    <a:pt x="3535" y="1580"/>
                    <a:pt x="3535" y="1579"/>
                  </a:cubicBezTo>
                  <a:cubicBezTo>
                    <a:pt x="3535" y="1579"/>
                    <a:pt x="3535" y="1579"/>
                    <a:pt x="3535" y="1578"/>
                  </a:cubicBezTo>
                  <a:cubicBezTo>
                    <a:pt x="3535" y="1578"/>
                    <a:pt x="3535" y="1577"/>
                    <a:pt x="3535" y="1576"/>
                  </a:cubicBezTo>
                  <a:cubicBezTo>
                    <a:pt x="3535" y="1576"/>
                    <a:pt x="3535" y="1576"/>
                    <a:pt x="3535" y="1576"/>
                  </a:cubicBezTo>
                  <a:cubicBezTo>
                    <a:pt x="3535" y="1575"/>
                    <a:pt x="3535" y="1574"/>
                    <a:pt x="3535" y="1573"/>
                  </a:cubicBezTo>
                  <a:cubicBezTo>
                    <a:pt x="3535" y="1573"/>
                    <a:pt x="3535" y="1573"/>
                    <a:pt x="3535" y="1572"/>
                  </a:cubicBezTo>
                  <a:cubicBezTo>
                    <a:pt x="3535" y="1572"/>
                    <a:pt x="3535" y="1571"/>
                    <a:pt x="3535" y="1570"/>
                  </a:cubicBezTo>
                  <a:cubicBezTo>
                    <a:pt x="3535" y="1570"/>
                    <a:pt x="3535" y="1570"/>
                    <a:pt x="3535" y="1570"/>
                  </a:cubicBezTo>
                  <a:cubicBezTo>
                    <a:pt x="3535" y="1569"/>
                    <a:pt x="3535" y="1568"/>
                    <a:pt x="3535" y="1567"/>
                  </a:cubicBezTo>
                  <a:cubicBezTo>
                    <a:pt x="3535" y="1567"/>
                    <a:pt x="3535" y="1567"/>
                    <a:pt x="3535" y="1567"/>
                  </a:cubicBezTo>
                  <a:cubicBezTo>
                    <a:pt x="3535" y="1566"/>
                    <a:pt x="3535" y="1565"/>
                    <a:pt x="3535" y="1565"/>
                  </a:cubicBezTo>
                  <a:cubicBezTo>
                    <a:pt x="3535" y="1564"/>
                    <a:pt x="3535" y="1564"/>
                    <a:pt x="3535" y="1564"/>
                  </a:cubicBezTo>
                  <a:cubicBezTo>
                    <a:pt x="3535" y="1563"/>
                    <a:pt x="3535" y="1562"/>
                    <a:pt x="3535" y="1561"/>
                  </a:cubicBezTo>
                  <a:cubicBezTo>
                    <a:pt x="3535" y="1561"/>
                    <a:pt x="3535" y="1561"/>
                    <a:pt x="3535" y="1561"/>
                  </a:cubicBezTo>
                  <a:cubicBezTo>
                    <a:pt x="3535" y="1560"/>
                    <a:pt x="3535" y="1559"/>
                    <a:pt x="3535" y="1559"/>
                  </a:cubicBezTo>
                  <a:cubicBezTo>
                    <a:pt x="3535" y="1558"/>
                    <a:pt x="3535" y="1558"/>
                    <a:pt x="3535" y="1558"/>
                  </a:cubicBezTo>
                  <a:cubicBezTo>
                    <a:pt x="3535" y="1557"/>
                    <a:pt x="3535" y="1556"/>
                    <a:pt x="3535" y="1556"/>
                  </a:cubicBezTo>
                  <a:cubicBezTo>
                    <a:pt x="3535" y="1555"/>
                    <a:pt x="3535" y="1555"/>
                    <a:pt x="3535" y="1555"/>
                  </a:cubicBezTo>
                  <a:cubicBezTo>
                    <a:pt x="3535" y="1554"/>
                    <a:pt x="3535" y="1553"/>
                    <a:pt x="3535" y="1553"/>
                  </a:cubicBezTo>
                  <a:cubicBezTo>
                    <a:pt x="3535" y="1553"/>
                    <a:pt x="3535" y="1552"/>
                    <a:pt x="3535" y="1552"/>
                  </a:cubicBezTo>
                  <a:cubicBezTo>
                    <a:pt x="3535" y="1551"/>
                    <a:pt x="3535" y="1551"/>
                    <a:pt x="3535" y="1550"/>
                  </a:cubicBezTo>
                  <a:cubicBezTo>
                    <a:pt x="3535" y="1549"/>
                    <a:pt x="3535" y="1549"/>
                    <a:pt x="3535" y="1549"/>
                  </a:cubicBezTo>
                  <a:cubicBezTo>
                    <a:pt x="3535" y="1548"/>
                    <a:pt x="3535" y="1548"/>
                    <a:pt x="3535" y="1547"/>
                  </a:cubicBezTo>
                  <a:cubicBezTo>
                    <a:pt x="3535" y="1547"/>
                    <a:pt x="3535" y="1546"/>
                    <a:pt x="3535" y="1546"/>
                  </a:cubicBezTo>
                  <a:cubicBezTo>
                    <a:pt x="3535" y="1545"/>
                    <a:pt x="3535" y="1545"/>
                    <a:pt x="3535" y="1545"/>
                  </a:cubicBezTo>
                  <a:cubicBezTo>
                    <a:pt x="3535" y="1544"/>
                    <a:pt x="3535" y="1543"/>
                    <a:pt x="3535" y="1543"/>
                  </a:cubicBezTo>
                  <a:cubicBezTo>
                    <a:pt x="3535" y="1542"/>
                    <a:pt x="3535" y="1542"/>
                    <a:pt x="3535" y="1541"/>
                  </a:cubicBezTo>
                  <a:cubicBezTo>
                    <a:pt x="3535" y="1541"/>
                    <a:pt x="3534" y="1540"/>
                    <a:pt x="3534" y="1540"/>
                  </a:cubicBezTo>
                  <a:cubicBezTo>
                    <a:pt x="3534" y="1540"/>
                    <a:pt x="3534" y="1539"/>
                    <a:pt x="3534" y="1539"/>
                  </a:cubicBezTo>
                  <a:cubicBezTo>
                    <a:pt x="3534" y="1538"/>
                    <a:pt x="3534" y="1537"/>
                    <a:pt x="3534" y="1536"/>
                  </a:cubicBezTo>
                  <a:cubicBezTo>
                    <a:pt x="3534" y="1536"/>
                    <a:pt x="3534" y="1536"/>
                    <a:pt x="3534" y="1536"/>
                  </a:cubicBezTo>
                  <a:cubicBezTo>
                    <a:pt x="3534" y="1535"/>
                    <a:pt x="3534" y="1534"/>
                    <a:pt x="3534" y="1534"/>
                  </a:cubicBezTo>
                  <a:cubicBezTo>
                    <a:pt x="3534" y="1534"/>
                    <a:pt x="3534" y="1534"/>
                    <a:pt x="3534" y="1533"/>
                  </a:cubicBezTo>
                  <a:cubicBezTo>
                    <a:pt x="3534" y="1532"/>
                    <a:pt x="3534" y="1530"/>
                    <a:pt x="3534" y="1528"/>
                  </a:cubicBezTo>
                  <a:cubicBezTo>
                    <a:pt x="3534" y="1528"/>
                    <a:pt x="3534" y="1528"/>
                    <a:pt x="3534" y="1528"/>
                  </a:cubicBezTo>
                  <a:cubicBezTo>
                    <a:pt x="3513" y="870"/>
                    <a:pt x="3142" y="301"/>
                    <a:pt x="2602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4"/>
            <p:cNvSpPr/>
            <p:nvPr/>
          </p:nvSpPr>
          <p:spPr>
            <a:xfrm>
              <a:off x="2328" y="2046"/>
              <a:ext cx="818" cy="1022"/>
            </a:xfrm>
            <a:custGeom>
              <a:avLst/>
              <a:gdLst/>
              <a:ahLst/>
              <a:cxnLst/>
              <a:rect l="l" t="t" r="r" b="b"/>
              <a:pathLst>
                <a:path w="2212" h="2763" extrusionOk="0">
                  <a:moveTo>
                    <a:pt x="22" y="2763"/>
                  </a:moveTo>
                  <a:cubicBezTo>
                    <a:pt x="0" y="2725"/>
                    <a:pt x="0" y="2725"/>
                    <a:pt x="0" y="2725"/>
                  </a:cubicBezTo>
                  <a:cubicBezTo>
                    <a:pt x="1037" y="2111"/>
                    <a:pt x="467" y="794"/>
                    <a:pt x="461" y="781"/>
                  </a:cubicBezTo>
                  <a:cubicBezTo>
                    <a:pt x="458" y="775"/>
                    <a:pt x="459" y="767"/>
                    <a:pt x="462" y="761"/>
                  </a:cubicBezTo>
                  <a:cubicBezTo>
                    <a:pt x="723" y="334"/>
                    <a:pt x="1025" y="97"/>
                    <a:pt x="1360" y="57"/>
                  </a:cubicBezTo>
                  <a:cubicBezTo>
                    <a:pt x="1834" y="0"/>
                    <a:pt x="2196" y="356"/>
                    <a:pt x="2212" y="372"/>
                  </a:cubicBezTo>
                  <a:cubicBezTo>
                    <a:pt x="2181" y="403"/>
                    <a:pt x="2181" y="403"/>
                    <a:pt x="2181" y="403"/>
                  </a:cubicBezTo>
                  <a:cubicBezTo>
                    <a:pt x="2177" y="399"/>
                    <a:pt x="1817" y="47"/>
                    <a:pt x="1365" y="101"/>
                  </a:cubicBezTo>
                  <a:cubicBezTo>
                    <a:pt x="1047" y="139"/>
                    <a:pt x="758" y="366"/>
                    <a:pt x="506" y="774"/>
                  </a:cubicBezTo>
                  <a:cubicBezTo>
                    <a:pt x="559" y="904"/>
                    <a:pt x="1043" y="2159"/>
                    <a:pt x="22" y="27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4"/>
            <p:cNvSpPr/>
            <p:nvPr/>
          </p:nvSpPr>
          <p:spPr>
            <a:xfrm>
              <a:off x="1989" y="1971"/>
              <a:ext cx="520" cy="369"/>
            </a:xfrm>
            <a:custGeom>
              <a:avLst/>
              <a:gdLst/>
              <a:ahLst/>
              <a:cxnLst/>
              <a:rect l="l" t="t" r="r" b="b"/>
              <a:pathLst>
                <a:path w="1395" h="996" extrusionOk="0">
                  <a:moveTo>
                    <a:pt x="1395" y="996"/>
                  </a:moveTo>
                  <a:cubicBezTo>
                    <a:pt x="1381" y="996"/>
                    <a:pt x="29" y="983"/>
                    <a:pt x="0" y="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71" y="940"/>
                    <a:pt x="1382" y="952"/>
                    <a:pt x="1395" y="952"/>
                  </a:cubicBezTo>
                  <a:lnTo>
                    <a:pt x="1395" y="9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4"/>
            <p:cNvSpPr/>
            <p:nvPr/>
          </p:nvSpPr>
          <p:spPr>
            <a:xfrm>
              <a:off x="1871" y="2165"/>
              <a:ext cx="696" cy="475"/>
            </a:xfrm>
            <a:custGeom>
              <a:avLst/>
              <a:gdLst/>
              <a:ahLst/>
              <a:cxnLst/>
              <a:rect l="l" t="t" r="r" b="b"/>
              <a:pathLst>
                <a:path w="1881" h="1274" extrusionOk="0">
                  <a:moveTo>
                    <a:pt x="1880" y="1274"/>
                  </a:moveTo>
                  <a:cubicBezTo>
                    <a:pt x="1865" y="1274"/>
                    <a:pt x="418" y="1226"/>
                    <a:pt x="0" y="14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49" y="1182"/>
                    <a:pt x="1867" y="1230"/>
                    <a:pt x="1881" y="1230"/>
                  </a:cubicBezTo>
                  <a:lnTo>
                    <a:pt x="1880" y="127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4"/>
            <p:cNvSpPr/>
            <p:nvPr/>
          </p:nvSpPr>
          <p:spPr>
            <a:xfrm>
              <a:off x="1842" y="2554"/>
              <a:ext cx="664" cy="378"/>
            </a:xfrm>
            <a:custGeom>
              <a:avLst/>
              <a:gdLst/>
              <a:ahLst/>
              <a:cxnLst/>
              <a:rect l="l" t="t" r="r" b="b"/>
              <a:pathLst>
                <a:path w="1795" h="1022" extrusionOk="0">
                  <a:moveTo>
                    <a:pt x="1647" y="934"/>
                  </a:moveTo>
                  <a:cubicBezTo>
                    <a:pt x="1317" y="934"/>
                    <a:pt x="511" y="844"/>
                    <a:pt x="0" y="2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673" y="1022"/>
                    <a:pt x="1778" y="885"/>
                    <a:pt x="1789" y="883"/>
                  </a:cubicBezTo>
                  <a:cubicBezTo>
                    <a:pt x="1795" y="927"/>
                    <a:pt x="1795" y="927"/>
                    <a:pt x="1795" y="927"/>
                  </a:cubicBezTo>
                  <a:cubicBezTo>
                    <a:pt x="1793" y="927"/>
                    <a:pt x="1738" y="934"/>
                    <a:pt x="1647" y="9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4"/>
            <p:cNvSpPr/>
            <p:nvPr/>
          </p:nvSpPr>
          <p:spPr>
            <a:xfrm>
              <a:off x="2621" y="2098"/>
              <a:ext cx="469" cy="981"/>
            </a:xfrm>
            <a:custGeom>
              <a:avLst/>
              <a:gdLst/>
              <a:ahLst/>
              <a:cxnLst/>
              <a:rect l="l" t="t" r="r" b="b"/>
              <a:pathLst>
                <a:path w="1267" h="2651" extrusionOk="0">
                  <a:moveTo>
                    <a:pt x="33" y="2651"/>
                  </a:moveTo>
                  <a:cubicBezTo>
                    <a:pt x="0" y="2622"/>
                    <a:pt x="0" y="2622"/>
                    <a:pt x="0" y="2622"/>
                  </a:cubicBezTo>
                  <a:cubicBezTo>
                    <a:pt x="1211" y="1274"/>
                    <a:pt x="305" y="39"/>
                    <a:pt x="296" y="27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340" y="13"/>
                    <a:pt x="1267" y="1277"/>
                    <a:pt x="33" y="26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4"/>
            <p:cNvSpPr/>
            <p:nvPr/>
          </p:nvSpPr>
          <p:spPr>
            <a:xfrm>
              <a:off x="2899" y="2072"/>
              <a:ext cx="373" cy="886"/>
            </a:xfrm>
            <a:custGeom>
              <a:avLst/>
              <a:gdLst/>
              <a:ahLst/>
              <a:cxnLst/>
              <a:rect l="l" t="t" r="r" b="b"/>
              <a:pathLst>
                <a:path w="1008" h="2395" extrusionOk="0">
                  <a:moveTo>
                    <a:pt x="36" y="2395"/>
                  </a:moveTo>
                  <a:cubicBezTo>
                    <a:pt x="0" y="2369"/>
                    <a:pt x="0" y="2369"/>
                    <a:pt x="0" y="2369"/>
                  </a:cubicBezTo>
                  <a:cubicBezTo>
                    <a:pt x="497" y="1676"/>
                    <a:pt x="485" y="1078"/>
                    <a:pt x="387" y="697"/>
                  </a:cubicBezTo>
                  <a:cubicBezTo>
                    <a:pt x="281" y="284"/>
                    <a:pt x="54" y="32"/>
                    <a:pt x="51" y="29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3" y="10"/>
                    <a:pt x="1008" y="1040"/>
                    <a:pt x="36" y="239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4"/>
            <p:cNvSpPr/>
            <p:nvPr/>
          </p:nvSpPr>
          <p:spPr>
            <a:xfrm>
              <a:off x="2201" y="1789"/>
              <a:ext cx="765" cy="480"/>
            </a:xfrm>
            <a:custGeom>
              <a:avLst/>
              <a:gdLst/>
              <a:ahLst/>
              <a:cxnLst/>
              <a:rect l="l" t="t" r="r" b="b"/>
              <a:pathLst>
                <a:path w="2067" h="1296" extrusionOk="0">
                  <a:moveTo>
                    <a:pt x="42" y="1296"/>
                  </a:moveTo>
                  <a:cubicBezTo>
                    <a:pt x="0" y="1282"/>
                    <a:pt x="0" y="1282"/>
                    <a:pt x="0" y="1282"/>
                  </a:cubicBezTo>
                  <a:cubicBezTo>
                    <a:pt x="431" y="0"/>
                    <a:pt x="2050" y="324"/>
                    <a:pt x="2067" y="328"/>
                  </a:cubicBezTo>
                  <a:cubicBezTo>
                    <a:pt x="2058" y="370"/>
                    <a:pt x="2058" y="370"/>
                    <a:pt x="2058" y="370"/>
                  </a:cubicBezTo>
                  <a:cubicBezTo>
                    <a:pt x="2042" y="367"/>
                    <a:pt x="460" y="51"/>
                    <a:pt x="42" y="129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4"/>
            <p:cNvSpPr/>
            <p:nvPr/>
          </p:nvSpPr>
          <p:spPr>
            <a:xfrm>
              <a:off x="2042" y="1654"/>
              <a:ext cx="717" cy="500"/>
            </a:xfrm>
            <a:custGeom>
              <a:avLst/>
              <a:gdLst/>
              <a:ahLst/>
              <a:cxnLst/>
              <a:rect l="l" t="t" r="r" b="b"/>
              <a:pathLst>
                <a:path w="1938" h="1351" extrusionOk="0">
                  <a:moveTo>
                    <a:pt x="39" y="1351"/>
                  </a:moveTo>
                  <a:cubicBezTo>
                    <a:pt x="0" y="1331"/>
                    <a:pt x="0" y="1331"/>
                    <a:pt x="0" y="1331"/>
                  </a:cubicBezTo>
                  <a:cubicBezTo>
                    <a:pt x="678" y="0"/>
                    <a:pt x="1925" y="334"/>
                    <a:pt x="1938" y="338"/>
                  </a:cubicBezTo>
                  <a:cubicBezTo>
                    <a:pt x="1926" y="380"/>
                    <a:pt x="1926" y="380"/>
                    <a:pt x="1926" y="380"/>
                  </a:cubicBezTo>
                  <a:cubicBezTo>
                    <a:pt x="1914" y="376"/>
                    <a:pt x="700" y="52"/>
                    <a:pt x="39" y="13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1 Rectángulo"/>
          <p:cNvSpPr/>
          <p:nvPr/>
        </p:nvSpPr>
        <p:spPr>
          <a:xfrm>
            <a:off x="1591086" y="1923678"/>
            <a:ext cx="60304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dirty="0">
                <a:hlinkClick r:id="rId3"/>
              </a:rPr>
              <a:t>https://</a:t>
            </a:r>
            <a:r>
              <a:rPr lang="es-CL" sz="2800" dirty="0" smtClean="0">
                <a:hlinkClick r:id="rId3"/>
              </a:rPr>
              <a:t>wordwall.net/es/resource/6376964/semana-de-la-actividad-fisica</a:t>
            </a:r>
            <a:endParaRPr lang="es-CL" sz="2800" dirty="0" smtClean="0"/>
          </a:p>
          <a:p>
            <a:endParaRPr lang="es-C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7"/>
          <p:cNvSpPr txBox="1"/>
          <p:nvPr/>
        </p:nvSpPr>
        <p:spPr>
          <a:xfrm>
            <a:off x="1043608" y="1203598"/>
            <a:ext cx="6696744" cy="223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5400" b="1" dirty="0" smtClean="0">
                <a:latin typeface="Twentieth Century"/>
                <a:sym typeface="Twentieth Century"/>
              </a:rPr>
              <a:t>HORA DE TRABAJAR EN TU LAMINA </a:t>
            </a:r>
            <a:endParaRPr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10"/>
          <p:cNvSpPr/>
          <p:nvPr/>
        </p:nvSpPr>
        <p:spPr>
          <a:xfrm>
            <a:off x="5043978" y="5140244"/>
            <a:ext cx="720885" cy="0"/>
          </a:xfrm>
          <a:custGeom>
            <a:avLst/>
            <a:gdLst/>
            <a:ahLst/>
            <a:cxnLst/>
            <a:rect l="l" t="t" r="r" b="b"/>
            <a:pathLst>
              <a:path w="655" h="120000" extrusionOk="0">
                <a:moveTo>
                  <a:pt x="655" y="0"/>
                </a:moveTo>
                <a:lnTo>
                  <a:pt x="0" y="0"/>
                </a:lnTo>
                <a:lnTo>
                  <a:pt x="655" y="0"/>
                </a:lnTo>
                <a:close/>
              </a:path>
            </a:pathLst>
          </a:custGeom>
          <a:solidFill>
            <a:srgbClr val="B6D2E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10"/>
          <p:cNvSpPr/>
          <p:nvPr/>
        </p:nvSpPr>
        <p:spPr>
          <a:xfrm>
            <a:off x="5043978" y="5140244"/>
            <a:ext cx="720885" cy="0"/>
          </a:xfrm>
          <a:custGeom>
            <a:avLst/>
            <a:gdLst/>
            <a:ahLst/>
            <a:cxnLst/>
            <a:rect l="l" t="t" r="r" b="b"/>
            <a:pathLst>
              <a:path w="655" h="120000" extrusionOk="0">
                <a:moveTo>
                  <a:pt x="655" y="0"/>
                </a:moveTo>
                <a:lnTo>
                  <a:pt x="0" y="0"/>
                </a:lnTo>
                <a:lnTo>
                  <a:pt x="655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10"/>
          <p:cNvSpPr txBox="1">
            <a:spLocks noGrp="1"/>
          </p:cNvSpPr>
          <p:nvPr>
            <p:ph type="title"/>
          </p:nvPr>
        </p:nvSpPr>
        <p:spPr>
          <a:xfrm>
            <a:off x="1115616" y="1563638"/>
            <a:ext cx="6505391" cy="16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CL" sz="8000" b="1" dirty="0">
                <a:latin typeface="Twentieth Century"/>
                <a:ea typeface="Twentieth Century"/>
                <a:cs typeface="Twentieth Century"/>
                <a:sym typeface="Twentieth Century"/>
              </a:rPr>
              <a:t>¡GRACIAS!</a:t>
            </a:r>
            <a:endParaRPr sz="8000" b="1"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569" name="Google Shape;1569;p10" descr="Boletín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339502"/>
            <a:ext cx="2526582" cy="842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31</Words>
  <Application>Microsoft Office PowerPoint</Application>
  <PresentationFormat>Presentación en pantalla (16:9)</PresentationFormat>
  <Paragraphs>8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Varela Round</vt:lpstr>
      <vt:lpstr>Calibri</vt:lpstr>
      <vt:lpstr>Arial</vt:lpstr>
      <vt:lpstr>Twentieth Century</vt:lpstr>
      <vt:lpstr>Tema de Office</vt:lpstr>
      <vt:lpstr>Presentación de PowerPoint</vt:lpstr>
      <vt:lpstr>Presentación de PowerPoint</vt:lpstr>
      <vt:lpstr>CUESTIONARIO  </vt:lpstr>
      <vt:lpstr>Presentación de PowerPoint</vt:lpstr>
      <vt:lpstr>¡GRACIAS!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Susana Conejero Molina</dc:creator>
  <cp:lastModifiedBy>Usuario</cp:lastModifiedBy>
  <cp:revision>6</cp:revision>
  <dcterms:modified xsi:type="dcterms:W3CDTF">2025-05-30T23:18:28Z</dcterms:modified>
</cp:coreProperties>
</file>