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9" r:id="rId5"/>
    <p:sldId id="262" r:id="rId6"/>
    <p:sldId id="261" r:id="rId7"/>
    <p:sldId id="258" r:id="rId8"/>
    <p:sldId id="260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36F3D-5111-4BF7-80D0-1F7A5D5DB5E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72F02-D1B6-461C-8054-5D1C643588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5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72F02-D1B6-461C-8054-5D1C64358807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74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72F02-D1B6-461C-8054-5D1C64358807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81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74089-9AFE-5EA1-F6B0-DFF2CF93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97E18D8-836F-16AE-30F3-B6C19D734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D219F7-BBE1-6172-CF20-C11E98BA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B9D31D-D929-17CA-DD83-E813F8C6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245233-4FD1-1691-485F-B0865A46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7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F65128-FF93-5376-4DA5-46FE1C12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3BB77D-589E-AB7A-0AC1-0A0E66483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61143E-1369-FFBE-AA62-55B85A6E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983C40-5E37-F0CF-B23F-FD09A39E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A69DC4-423B-7ED6-CAC9-158A850D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33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F0E1665-2FDC-A362-656B-5FBEBB3A7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6B70ECC-1AE6-3733-EE14-BA3098303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0C10CF-3E3A-2EE7-9FE8-08E45C8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12855F-6BD4-BFFF-F9CF-04988FCF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05CB48-E6CF-D9CE-D307-C3E049B9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80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070D93-62E1-C3C9-F9BD-C486CC6F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472739-0CFB-0386-D0DD-0C71D7E41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1BA55A6-1A82-F59E-C63D-63041F84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7C56CC-E108-460B-3626-D27CF141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9A8AB2-C83B-0FEE-9130-1F7C957E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38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5E981-6446-FFEA-8D72-26179426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C1592C-4700-7C67-0204-AD53C1C39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8528A-1A7F-A7EA-54C0-412672A3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28EBDF-E3A0-41B8-FB60-E0CC12AE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F5E5F2-E132-BE6E-F807-4BEDBBB8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0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6D92E0-A634-6C34-2DD3-B9F0B120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256052-B7BE-0BD4-C7BB-58288EAB7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7E0873-65C0-3E6C-E2D9-C8B3B64C9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EF40AC-5E8F-29DC-8789-0393C0E0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60D699-90F6-3CC4-852B-3CB0E9EA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453934-E790-1C5B-2B1F-E7658DEB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1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C2CF07-E5C8-A3F9-397A-7E9C834F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7F40FBD-C35B-65A8-5D24-4994442FA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8C5566-2D63-EAA3-53EB-410479872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7514B19-1528-F6DF-7A6F-A67E1E2FF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1E7308C-549D-3D89-AAEA-50D67AA7B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0C74876-C75B-F633-E4D8-31BC313A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47A9323-B60D-44F8-BDDB-009711FC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1C90ED9-2839-755C-C10B-23D9F14C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8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00D0E-E9F7-ADDD-4627-1F8A06E2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490616E-BEF9-4BEB-E787-941E5809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BEDADB9-248B-5E16-8C67-1EF88C09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4488B25-0A57-2EC5-EA99-92ED39F6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649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23653E9-7821-367A-E710-821DAD27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E8736DF-4D0D-06CA-5B33-1E04A5A1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EF7B19B-F9DD-B920-7C0C-89B2144B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987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6F18D5-E9CA-72B3-78EF-E417AADC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EC7B68-6738-9024-533B-74D91D22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89841B1-57E3-8AF5-013A-684BAD0D7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8FCBF4D-094D-60B2-80EE-339EA04B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62D75D3-57D3-9D29-D2C0-1EBFCC12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621D96A-2A53-0D36-028D-6EB8FD1F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6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5B2849-66CF-408C-8776-DA22F631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82044B1-D0B3-A9A4-B28B-E2C2F0CE6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CD322C6-F00F-2DF8-F687-E118DFC1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6FC0D54-08E2-43A7-5E85-A47E0120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74164D-54C3-2584-0C49-823DD11D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31EFC1-8D81-518A-F1C7-F5D36C00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14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AD55276-A7D2-E1D4-2109-B83DFB49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55BF965-3AB6-5546-5D20-052D35CE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734FA8-C01D-2B7C-7741-AE5DCFD9F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1642B21-9CE5-23DB-8E95-2EE768EDA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B9A267-2CFC-9962-F9B7-6D5C66810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43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C9E639-3834-5B7B-00B1-8D1D4D3E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53" y="0"/>
            <a:ext cx="7799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D1C024D-A813-6FCF-2538-4CFCCC18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359A774-BE11-6A65-CCA9-50C9BE8B7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 bwMode="auto">
          <a:xfrm>
            <a:off x="4713868" y="3175818"/>
            <a:ext cx="2764264" cy="29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5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7707E-0A36-0A78-CB50-504AAEA4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0F768A-4ED1-6068-0094-C6760B998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853CF57-F9A6-593D-7F71-94A59C28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9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FADCA50-0DF4-88B5-DA5F-73282445D943}"/>
              </a:ext>
            </a:extLst>
          </p:cNvPr>
          <p:cNvSpPr txBox="1"/>
          <p:nvPr/>
        </p:nvSpPr>
        <p:spPr>
          <a:xfrm>
            <a:off x="2117888" y="1007488"/>
            <a:ext cx="79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TERMÓMETRO DE EMOCIONES DEL CURSO</a:t>
            </a:r>
            <a:endParaRPr lang="es-CL" sz="3200" b="1" dirty="0"/>
          </a:p>
        </p:txBody>
      </p:sp>
      <p:pic>
        <p:nvPicPr>
          <p:cNvPr id="1026" name="Picture 2" descr="Icono de la escala emocional del termómetro con emociones faciales felices,  normales y enojadas | Vector Premium">
            <a:extLst>
              <a:ext uri="{FF2B5EF4-FFF2-40B4-BE49-F238E27FC236}">
                <a16:creationId xmlns:a16="http://schemas.microsoft.com/office/drawing/2014/main" xmlns="" id="{5DFEA7A3-41E5-EFF7-7EEB-F70847D3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7" b="92971" l="9744" r="89776">
                        <a14:foregroundMark x1="38339" y1="8466" x2="38339" y2="8466"/>
                        <a14:foregroundMark x1="39457" y1="92971" x2="39457" y2="92971"/>
                        <a14:foregroundMark x1="68850" y1="72364" x2="68850" y2="72364"/>
                        <a14:foregroundMark x1="70767" y1="55591" x2="70767" y2="55591"/>
                        <a14:foregroundMark x1="69010" y1="45048" x2="69010" y2="45048"/>
                        <a14:foregroundMark x1="69649" y1="31789" x2="69649" y2="31789"/>
                        <a14:foregroundMark x1="69010" y1="17252" x2="69010" y2="17252"/>
                        <a14:foregroundMark x1="55911" y1="29872" x2="55911" y2="29872"/>
                        <a14:foregroundMark x1="53674" y1="45208" x2="53674" y2="45208"/>
                        <a14:foregroundMark x1="53674" y1="59105" x2="53674" y2="59105"/>
                        <a14:foregroundMark x1="54633" y1="73003" x2="54633" y2="73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37" y="1459306"/>
            <a:ext cx="5363508" cy="52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03499E7-2CF7-BE20-B60C-68F1543C6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89942" l="8366" r="92535">
                        <a14:foregroundMark x1="8366" y1="53333" x2="8366" y2="53333"/>
                        <a14:foregroundMark x1="92535" y1="46550" x2="92535" y2="46550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75" y="3429001"/>
            <a:ext cx="721203" cy="794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4D6C523-7D1E-59CB-1E94-62C1D0D1F861}"/>
              </a:ext>
            </a:extLst>
          </p:cNvPr>
          <p:cNvSpPr txBox="1"/>
          <p:nvPr/>
        </p:nvSpPr>
        <p:spPr>
          <a:xfrm>
            <a:off x="7898926" y="3053249"/>
            <a:ext cx="2686639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TRISTEZA</a:t>
            </a:r>
            <a:endParaRPr lang="es-CL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C7F315B-7815-1C50-18D3-A6DB8E183359}"/>
              </a:ext>
            </a:extLst>
          </p:cNvPr>
          <p:cNvSpPr txBox="1"/>
          <p:nvPr/>
        </p:nvSpPr>
        <p:spPr>
          <a:xfrm>
            <a:off x="7938938" y="3846733"/>
            <a:ext cx="2686639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NERVIOS</a:t>
            </a:r>
            <a:endParaRPr lang="es-CL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343BA31-1688-2712-5D4E-50548221C84C}"/>
              </a:ext>
            </a:extLst>
          </p:cNvPr>
          <p:cNvSpPr txBox="1"/>
          <p:nvPr/>
        </p:nvSpPr>
        <p:spPr>
          <a:xfrm>
            <a:off x="7938938" y="4373175"/>
            <a:ext cx="2686639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ALEGRE</a:t>
            </a:r>
            <a:endParaRPr lang="es-CL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180B345-D1E5-97F2-9BBD-04B66C1205BA}"/>
              </a:ext>
            </a:extLst>
          </p:cNvPr>
          <p:cNvSpPr txBox="1"/>
          <p:nvPr/>
        </p:nvSpPr>
        <p:spPr>
          <a:xfrm>
            <a:off x="7939433" y="5179864"/>
            <a:ext cx="2686639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FELIZ</a:t>
            </a:r>
            <a:endParaRPr lang="es-CL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7A4E600-5911-D7FD-EA32-EA7D284A57B8}"/>
              </a:ext>
            </a:extLst>
          </p:cNvPr>
          <p:cNvSpPr txBox="1"/>
          <p:nvPr/>
        </p:nvSpPr>
        <p:spPr>
          <a:xfrm>
            <a:off x="7898926" y="2171250"/>
            <a:ext cx="2686639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ENOJO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6240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7D3AD92-55FA-609B-0990-F78A8E7F7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18"/>
            <a:ext cx="12192000" cy="6807882"/>
          </a:xfrm>
          <a:prstGeom prst="rect">
            <a:avLst/>
          </a:prstGeom>
        </p:spPr>
      </p:pic>
      <p:pic>
        <p:nvPicPr>
          <p:cNvPr id="6" name="Picture 8" descr="IMÁGENES DE LOS MINIONS ® Fotos y Dibujos de Minions">
            <a:extLst>
              <a:ext uri="{FF2B5EF4-FFF2-40B4-BE49-F238E27FC236}">
                <a16:creationId xmlns:a16="http://schemas.microsoft.com/office/drawing/2014/main" xmlns="" id="{266E6C70-2633-F8EB-DAA8-BF66A252E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4"/>
          <a:stretch/>
        </p:blipFill>
        <p:spPr bwMode="auto">
          <a:xfrm>
            <a:off x="321241" y="4373059"/>
            <a:ext cx="1596049" cy="22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DB52616-74CB-A602-6107-D2A7E27E8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76" b="90497" l="22058" r="77308">
                        <a14:foregroundMark x1="55556" y1="32889" x2="55556" y2="32889"/>
                      </a14:backgroundRemoval>
                    </a14:imgEffect>
                  </a14:imgLayer>
                </a14:imgProps>
              </a:ext>
            </a:extLst>
          </a:blip>
          <a:srcRect l="15152" t="4973" r="15786" b="-1"/>
          <a:stretch/>
        </p:blipFill>
        <p:spPr>
          <a:xfrm>
            <a:off x="9553730" y="4373059"/>
            <a:ext cx="1720645" cy="23675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5F84E5D-FA01-0B3D-1635-DF1A771B5467}"/>
              </a:ext>
            </a:extLst>
          </p:cNvPr>
          <p:cNvSpPr txBox="1"/>
          <p:nvPr/>
        </p:nvSpPr>
        <p:spPr>
          <a:xfrm>
            <a:off x="682480" y="3972950"/>
            <a:ext cx="146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BIEN</a:t>
            </a:r>
            <a:endParaRPr lang="es-CL" sz="3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A0A3D0D-4CB8-F756-9B09-7D5B65ABCC77}"/>
              </a:ext>
            </a:extLst>
          </p:cNvPr>
          <p:cNvSpPr txBox="1"/>
          <p:nvPr/>
        </p:nvSpPr>
        <p:spPr>
          <a:xfrm>
            <a:off x="9021452" y="4111449"/>
            <a:ext cx="290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MÁS O MENOS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68082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247AC-ED64-8BE6-51D6-942AD5FA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B2DAE7FC-DA83-6DD4-63B0-D2EC17803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42A667-3538-8C30-5374-B06111A46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354" y="3962109"/>
            <a:ext cx="2629191" cy="26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E0F120-199E-CF22-2B54-4DF3FB26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0B3C628-A681-9011-4F35-E0B50BF9E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192000" cy="6858000"/>
          </a:xfrm>
        </p:spPr>
      </p:pic>
      <p:pic>
        <p:nvPicPr>
          <p:cNvPr id="4098" name="Picture 2" descr="Dibujo de Forma de la mano ii para colorear | Dibujos para colorear  imprimir gratis">
            <a:extLst>
              <a:ext uri="{FF2B5EF4-FFF2-40B4-BE49-F238E27FC236}">
                <a16:creationId xmlns:a16="http://schemas.microsoft.com/office/drawing/2014/main" xmlns="" id="{640A47A5-54DB-6DD6-EBD5-11682D321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21" y="1053636"/>
            <a:ext cx="3537311" cy="53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4DA3AE5-AB48-3A99-77AD-DDA26F4D8F12}"/>
              </a:ext>
            </a:extLst>
          </p:cNvPr>
          <p:cNvSpPr txBox="1"/>
          <p:nvPr/>
        </p:nvSpPr>
        <p:spPr>
          <a:xfrm>
            <a:off x="2005781" y="375662"/>
            <a:ext cx="818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DIBUJA, DECÓRA Y RECORTA. </a:t>
            </a:r>
            <a:endParaRPr lang="es-CL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CD5C993-B4E4-C8C3-53BB-9AACE5F1A488}"/>
              </a:ext>
            </a:extLst>
          </p:cNvPr>
          <p:cNvSpPr txBox="1"/>
          <p:nvPr/>
        </p:nvSpPr>
        <p:spPr>
          <a:xfrm>
            <a:off x="245805" y="1701225"/>
            <a:ext cx="322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Arial Black" panose="020B0A04020102020204" pitchFamily="34" charset="0"/>
              </a:rPr>
              <a:t>ESCRIBE TU NOMBRE EN EL CENTRO DE LA MANO</a:t>
            </a:r>
            <a:endParaRPr lang="es-CL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77605FC-D8BB-D09E-66ED-0552824D33DE}"/>
              </a:ext>
            </a:extLst>
          </p:cNvPr>
          <p:cNvSpPr txBox="1"/>
          <p:nvPr/>
        </p:nvSpPr>
        <p:spPr>
          <a:xfrm>
            <a:off x="8513506" y="1689453"/>
            <a:ext cx="3224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Arial Black" panose="020B0A04020102020204" pitchFamily="34" charset="0"/>
              </a:rPr>
              <a:t>ESCRIBE TUS METAS O COMPROMISOS QUE TE AYUDARÁN A QUE ESTE NUEVO AÑO SEA MUCHO MEJOR. </a:t>
            </a:r>
            <a:endParaRPr lang="es-CL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5C5CED2-7E5C-E62A-9DE5-409434B11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94" b="83117" l="9174" r="89450">
                        <a14:foregroundMark x1="16514" y1="83117" x2="16514" y2="83117"/>
                        <a14:foregroundMark x1="70642" y1="6494" x2="70642" y2="6494"/>
                      </a14:backgroundRemoval>
                    </a14:imgEffect>
                  </a14:imgLayer>
                </a14:imgProps>
              </a:ext>
            </a:extLst>
          </a:blip>
          <a:srcRect b="8100"/>
          <a:stretch/>
        </p:blipFill>
        <p:spPr>
          <a:xfrm>
            <a:off x="652923" y="2679291"/>
            <a:ext cx="2076450" cy="20220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99F2296-CD86-C004-4EB2-E7F95DCFBF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778"/>
          <a:stretch/>
        </p:blipFill>
        <p:spPr>
          <a:xfrm>
            <a:off x="8930498" y="3298262"/>
            <a:ext cx="2390996" cy="18702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9572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692385-369F-A326-A37D-C5E6F3D5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AutoShape 10" descr="Merchandising Memoria USB Minion Stuart Triste 3D">
            <a:extLst>
              <a:ext uri="{FF2B5EF4-FFF2-40B4-BE49-F238E27FC236}">
                <a16:creationId xmlns:a16="http://schemas.microsoft.com/office/drawing/2014/main" xmlns="" id="{D208C192-015D-E34C-7948-A6B2D0412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79698A17-AFD2-C2FD-86EE-03C434733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A434EC7D-21A7-402B-1C15-D7D025A4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0E009AD-2613-2921-46A9-4FD5134A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13659" cy="69641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3C115A7-F176-9C76-2132-0C75265FA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18"/>
          <a:stretch/>
        </p:blipFill>
        <p:spPr>
          <a:xfrm>
            <a:off x="2289353" y="2035347"/>
            <a:ext cx="7918093" cy="399667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A1C862F-5574-A0DF-20C0-FF2D896D5CE8}"/>
              </a:ext>
            </a:extLst>
          </p:cNvPr>
          <p:cNvSpPr txBox="1"/>
          <p:nvPr/>
        </p:nvSpPr>
        <p:spPr>
          <a:xfrm>
            <a:off x="1484671" y="365124"/>
            <a:ext cx="9714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PUBLICA LAS MANOS DE TU CURSO EN EL MURAL O PARED DE TU SALA PARA QUE RECUERDEN SUS COMPROMISOS Y METAS DURANTE EL SEMESTRE. 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15175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A9972-5EA1-E46C-F0A5-50296009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9AFE532-8FA7-8E27-A453-91DBBF9B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13659" cy="69641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0D98BD-BE78-5B9F-4669-0246DA6E0BB7}"/>
              </a:ext>
            </a:extLst>
          </p:cNvPr>
          <p:cNvSpPr txBox="1"/>
          <p:nvPr/>
        </p:nvSpPr>
        <p:spPr>
          <a:xfrm>
            <a:off x="444631" y="168293"/>
            <a:ext cx="1130273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3600" b="1" dirty="0">
                <a:solidFill>
                  <a:schemeClr val="accent1"/>
                </a:solidFill>
              </a:rPr>
              <a:t>RECUERDEN…</a:t>
            </a:r>
          </a:p>
          <a:p>
            <a:pPr marL="0" indent="0" algn="ctr">
              <a:buNone/>
            </a:pPr>
            <a:r>
              <a:rPr lang="es-ES" sz="3600" b="1" dirty="0">
                <a:solidFill>
                  <a:schemeClr val="accent1"/>
                </a:solidFill>
              </a:rPr>
              <a:t> EL ESFUERZO Y LA CONSTANCIA  SON LA BASE PARA CUMPLIR TODAS NUESTRAS METAS Y DESEOS PARA ESTE AÑO 2025. </a:t>
            </a:r>
          </a:p>
          <a:p>
            <a:pPr marL="0" indent="0" algn="ctr">
              <a:buNone/>
            </a:pPr>
            <a:endParaRPr lang="es-ES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s-ES" sz="3200" b="1" dirty="0">
                <a:solidFill>
                  <a:schemeClr val="accent1"/>
                </a:solidFill>
              </a:rPr>
              <a:t>¡MOTIVATE PARA DISFRUTAR Y APRENDER!</a:t>
            </a:r>
            <a:endParaRPr lang="es-CL" sz="3200" b="1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2537FB2-F2C3-7CC7-F450-B67C79C1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50" y="3691351"/>
            <a:ext cx="3414382" cy="27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60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103</Words>
  <Application>Microsoft Office PowerPoint</Application>
  <PresentationFormat>Panorámica</PresentationFormat>
  <Paragraphs>18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 aguayo bustos</dc:creator>
  <cp:lastModifiedBy>Usuario</cp:lastModifiedBy>
  <cp:revision>10</cp:revision>
  <dcterms:created xsi:type="dcterms:W3CDTF">2025-03-05T00:32:18Z</dcterms:created>
  <dcterms:modified xsi:type="dcterms:W3CDTF">2025-05-03T07:04:59Z</dcterms:modified>
</cp:coreProperties>
</file>