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8" r:id="rId4"/>
    <p:sldId id="269" r:id="rId5"/>
    <p:sldId id="257" r:id="rId6"/>
    <p:sldId id="260" r:id="rId7"/>
    <p:sldId id="266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95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39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610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22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64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8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38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14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69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00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66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02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5397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911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684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80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1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36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74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0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7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65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BA68-0722-45D9-8009-9A57CEC32A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75DD-6C6E-41DB-A849-5FE06A3769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85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22BC847-A2E5-4DB9-BB1A-A1B6D3A92C56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205C0B6-EAE1-42FD-B3D3-814AEE9194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0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VMbh1xlwso?start=11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54E82F4-181F-6980-A5B5-F894DE44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DB6C03-49CF-BF5A-AE3B-49373B5C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00965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O CUALIDADES</a:t>
            </a:r>
            <a:r>
              <a:rPr lang="es-E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TENEMOS CARACTERÍSTICAS QUE NOS HACEN UNICOS, ALGUNAS SON BUENAS, OTRAS DEBEMOS TRABAJAR PARA MEJORARLAS, PERO TODAS INFLUYEN EN NUESTRA RELACIÓN CON LOS DEMÁS. </a:t>
            </a:r>
            <a:endParaRPr lang="es-C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4A2390B-AA32-571F-5FEF-6F4931FF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967355"/>
            <a:ext cx="2193290" cy="2193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A8FEA4C-1AE9-8E4B-E212-E537ED7C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13241">
            <a:off x="6570981" y="3516557"/>
            <a:ext cx="2193290" cy="21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La unión hace la fuerza.wmv">
            <a:hlinkClick r:id="" action="ppaction://media"/>
            <a:extLst>
              <a:ext uri="{FF2B5EF4-FFF2-40B4-BE49-F238E27FC236}">
                <a16:creationId xmlns:a16="http://schemas.microsoft.com/office/drawing/2014/main" xmlns="" id="{6019C046-697E-C8E1-B342-201579A478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4315" y="735106"/>
            <a:ext cx="9543369" cy="53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13D761-D26D-7115-E5C5-9C8A0526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>
                <a:solidFill>
                  <a:schemeClr val="accent2"/>
                </a:solidFill>
              </a:rPr>
              <a:t>PREGUNTAS…</a:t>
            </a:r>
            <a:endParaRPr lang="es-CL" b="1" i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0A84A7-3405-3959-5D83-7C5586E4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ENTENDIERON RESPECTO AL VIDEO?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PASA CUANDO TODOS CONTRIBUYEN POSITIVAMENTE Y SIGUEN LAS INSTRUCCIONES?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HUBIERA PASADO SI UNO DE LOS INTEGRANTES NO HUBIERA SEGUIDO LAS INDICACIONES?</a:t>
            </a:r>
          </a:p>
          <a:p>
            <a:pPr marL="0" indent="0">
              <a:buNone/>
            </a:pP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0D38F8B-20AC-C002-948F-6AF1C140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1" y="4115685"/>
            <a:ext cx="3716332" cy="19907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700102C-B1F9-8746-00F2-D3183EAF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11"/>
          <a:stretch/>
        </p:blipFill>
        <p:spPr>
          <a:xfrm>
            <a:off x="4357183" y="4126095"/>
            <a:ext cx="3716332" cy="19958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19B9618-06AA-7828-6C00-EAFD8E3A2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515" y="4126095"/>
            <a:ext cx="3385548" cy="19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DCDB5-4F0D-BB02-7581-378BF843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Arial Black" panose="020B0A04020102020204" pitchFamily="34" charset="0"/>
              </a:rPr>
              <a:t>ACTIVIDAD…</a:t>
            </a:r>
            <a:endParaRPr lang="es-C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5B81C-2E7B-645A-480D-6A0C1FC8A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979" y="2093476"/>
            <a:ext cx="5126347" cy="3093142"/>
          </a:xfrm>
        </p:spPr>
        <p:txBody>
          <a:bodyPr>
            <a:normAutofit/>
          </a:bodyPr>
          <a:lstStyle/>
          <a:p>
            <a:pPr algn="just"/>
            <a:r>
              <a:rPr lang="es-ES" sz="1600" dirty="0"/>
              <a:t>CADA ESTUDIANTE RECIBIRÁ UNA PIEZA DE ROMPECABEZA, DONDE DEBERÁN ESCRIBIR DOS CUALIDADES POSITIVAS DE SÍ MISMOS Y UNA CUALIDAD  QUE CONSIDEREN SE DEBE MEJORAR.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LUEGO RECORTARÁN LA PIEZA Y LA PEGARÁN EN LA CARTULINA FORMANDO UN SOLO PUZZLE QUE REPRSENTA LAS CUALIDADES DEL CURSO. </a:t>
            </a:r>
            <a:endParaRPr lang="es-CL" sz="16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62CBF9ED-06D5-E458-2B75-2AD20D40AEA4}"/>
              </a:ext>
            </a:extLst>
          </p:cNvPr>
          <p:cNvCxnSpPr/>
          <p:nvPr/>
        </p:nvCxnSpPr>
        <p:spPr>
          <a:xfrm>
            <a:off x="6136188" y="1872606"/>
            <a:ext cx="0" cy="4029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C01A110-5668-CC7A-96D6-42681C2E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12" y="1919031"/>
            <a:ext cx="4467849" cy="366763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57C9B77-81DC-FC61-926E-B7EFFBC611C3}"/>
              </a:ext>
            </a:extLst>
          </p:cNvPr>
          <p:cNvSpPr txBox="1"/>
          <p:nvPr/>
        </p:nvSpPr>
        <p:spPr>
          <a:xfrm>
            <a:off x="7505700" y="2333625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NOMBRE DEL ESTUDIANTE</a:t>
            </a:r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612F337-8898-C1F8-1D4F-5647C9AD04AF}"/>
              </a:ext>
            </a:extLst>
          </p:cNvPr>
          <p:cNvSpPr txBox="1"/>
          <p:nvPr/>
        </p:nvSpPr>
        <p:spPr>
          <a:xfrm>
            <a:off x="6996204" y="3878061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DOS CUALIDADES POSITIVAS </a:t>
            </a:r>
            <a:endParaRPr lang="es-CL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3D254C2-984C-0C4B-8B65-0903E22CC66A}"/>
              </a:ext>
            </a:extLst>
          </p:cNvPr>
          <p:cNvSpPr txBox="1"/>
          <p:nvPr/>
        </p:nvSpPr>
        <p:spPr>
          <a:xfrm>
            <a:off x="9301254" y="3887587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UNA CUALIDAD A MEJORAR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32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7606FAA-3421-D9BC-72FB-1A884366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11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98</Words>
  <Application>Microsoft Office PowerPoint</Application>
  <PresentationFormat>Panorámica</PresentationFormat>
  <Paragraphs>12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Corbel</vt:lpstr>
      <vt:lpstr>Wingdings</vt:lpstr>
      <vt:lpstr>Tema de Office</vt:lpstr>
      <vt:lpstr>Base</vt:lpstr>
      <vt:lpstr>Presentación de PowerPoint</vt:lpstr>
      <vt:lpstr>CARACTERÍSTICAS O CUALIDADES  TODOS TENEMOS CARACTERÍSTICAS QUE NOS HACEN UNICOS, ALGUNAS SON BUENAS, OTRAS DEBEMOS TRABAJAR PARA MEJORARLAS, PERO TODAS INFLUYEN EN NUESTRA RELACIÓN CON LOS DEMÁS. </vt:lpstr>
      <vt:lpstr>Presentación de PowerPoint</vt:lpstr>
      <vt:lpstr>PREGUNTAS…</vt:lpstr>
      <vt:lpstr>ACTIVIDAD…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</cp:lastModifiedBy>
  <cp:revision>17</cp:revision>
  <dcterms:created xsi:type="dcterms:W3CDTF">2022-07-28T12:59:12Z</dcterms:created>
  <dcterms:modified xsi:type="dcterms:W3CDTF">2025-05-03T07:38:02Z</dcterms:modified>
</cp:coreProperties>
</file>