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1" r:id="rId3"/>
  </p:sldMasterIdLst>
  <p:notesMasterIdLst>
    <p:notesMasterId r:id="rId9"/>
  </p:notesMasterIdLst>
  <p:sldIdLst>
    <p:sldId id="256" r:id="rId4"/>
    <p:sldId id="614" r:id="rId5"/>
    <p:sldId id="610" r:id="rId6"/>
    <p:sldId id="613" r:id="rId7"/>
    <p:sldId id="258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9B8E19-8895-466B-877D-90FB49F12D6B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0D8B8-4627-4100-84B3-DFB9B338746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4251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72F02-D1B6-461C-8054-5D1C64358807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743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9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1" name="Google Shape;1601;gaa346aee37_0_608:notes"/>
          <p:cNvSpPr txBox="1">
            <a:spLocks noGrp="1"/>
          </p:cNvSpPr>
          <p:nvPr>
            <p:ph type="body" idx="1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spcFirstLastPara="1" wrap="square" lIns="96618" tIns="96618" rIns="96618" bIns="96618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10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-86748" y="-108050"/>
            <a:ext cx="12476499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4"/>
          <p:cNvSpPr/>
          <p:nvPr/>
        </p:nvSpPr>
        <p:spPr>
          <a:xfrm flipH="1">
            <a:off x="-86831" y="5044863"/>
            <a:ext cx="2399460" cy="192094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4"/>
          <p:cNvSpPr/>
          <p:nvPr/>
        </p:nvSpPr>
        <p:spPr>
          <a:xfrm flipH="1">
            <a:off x="7201256" y="-108066"/>
            <a:ext cx="5236477" cy="5634308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762000" y="1303167"/>
            <a:ext cx="10820400" cy="4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3247928" y="-110906"/>
            <a:ext cx="209141" cy="212507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4"/>
          <p:cNvSpPr/>
          <p:nvPr/>
        </p:nvSpPr>
        <p:spPr>
          <a:xfrm>
            <a:off x="-2" y="3428667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4"/>
          <p:cNvSpPr/>
          <p:nvPr/>
        </p:nvSpPr>
        <p:spPr>
          <a:xfrm>
            <a:off x="2766188" y="6609711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4"/>
          <p:cNvSpPr/>
          <p:nvPr/>
        </p:nvSpPr>
        <p:spPr>
          <a:xfrm>
            <a:off x="10481037" y="6572768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4"/>
          <p:cNvSpPr/>
          <p:nvPr/>
        </p:nvSpPr>
        <p:spPr>
          <a:xfrm>
            <a:off x="10568255" y="4307195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4"/>
          <p:cNvSpPr/>
          <p:nvPr/>
        </p:nvSpPr>
        <p:spPr>
          <a:xfrm>
            <a:off x="450182" y="6704301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4"/>
          <p:cNvSpPr/>
          <p:nvPr/>
        </p:nvSpPr>
        <p:spPr>
          <a:xfrm>
            <a:off x="8088837" y="492034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4"/>
          <p:cNvSpPr/>
          <p:nvPr/>
        </p:nvSpPr>
        <p:spPr>
          <a:xfrm>
            <a:off x="11880277" y="1022745"/>
            <a:ext cx="368740" cy="366769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4"/>
          <p:cNvSpPr/>
          <p:nvPr/>
        </p:nvSpPr>
        <p:spPr>
          <a:xfrm>
            <a:off x="237655" y="383344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6" name="Google Shape;96;p4"/>
          <p:cNvGrpSpPr/>
          <p:nvPr/>
        </p:nvGrpSpPr>
        <p:grpSpPr>
          <a:xfrm rot="2403300">
            <a:off x="-215361" y="5409838"/>
            <a:ext cx="689276" cy="1700673"/>
            <a:chOff x="2266600" y="1348075"/>
            <a:chExt cx="516975" cy="1275550"/>
          </a:xfrm>
        </p:grpSpPr>
        <p:sp>
          <p:nvSpPr>
            <p:cNvPr id="97" name="Google Shape;97;p4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2" name="Google Shape;102;p4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03" name="Google Shape;103;p4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7" name="Google Shape;107;p4"/>
          <p:cNvGrpSpPr/>
          <p:nvPr/>
        </p:nvGrpSpPr>
        <p:grpSpPr>
          <a:xfrm rot="6502401">
            <a:off x="9931767" y="-1067362"/>
            <a:ext cx="1398267" cy="2727135"/>
            <a:chOff x="5329725" y="2719275"/>
            <a:chExt cx="1048725" cy="2045400"/>
          </a:xfrm>
        </p:grpSpPr>
        <p:sp>
          <p:nvSpPr>
            <p:cNvPr id="108" name="Google Shape;108;p4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762000" y="564833"/>
            <a:ext cx="9597600" cy="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0780767" y="5396500"/>
            <a:ext cx="1375015" cy="1217667"/>
            <a:chOff x="1343200" y="1432100"/>
            <a:chExt cx="1031261" cy="913250"/>
          </a:xfrm>
        </p:grpSpPr>
        <p:sp>
          <p:nvSpPr>
            <p:cNvPr id="117" name="Google Shape;117;p4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8" name="Google Shape;118;p4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9" name="Google Shape;119;p4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6631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13394E0-F4EC-4CC5-AFF1-531935E4F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EDE68DE-9473-4306-828E-A0CD47F3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7438B81-59A2-42E2-A629-DFAC0E566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9CBAE76-D65C-4070-B695-9556D3F10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32B3811-00AB-4519-9CBB-301F18E06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359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9DF7F3-9017-428A-A9CA-5A090BC36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5BE0F6-EAEE-4530-B4FF-4C1C29646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5B7C365-70F2-4C77-B818-63190293D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596B701-D62F-4858-B9A7-5AEFFB0A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889640-E20D-43D5-9FEB-C9A48AD39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6F16885-764D-4868-9691-0A8800277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7726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0E47E3E-2CB3-49D0-A97C-9EDABA8B3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211459D-C66D-4C73-B832-3044B315F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3B826FB-74D2-4659-A1F3-5AF819855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719F7437-D671-4852-A989-34F3E4FB6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CDE5753-00EC-40C3-BC66-A449C6B844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441BD67C-CE33-4BC2-A60D-445B36DA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631156C-EBD0-4734-9FD6-DC84C0DC7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830AD4C-C407-4A6E-B04A-A86CC3BD5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672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CBA25A-F94D-43B5-85B4-8DB25BA38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B64A72F-518C-4BCD-ABA0-A19BC2A81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F2EF4ABE-6C74-41E3-9A8F-C36712C27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33DB021-0058-4C9D-A8BF-E7383AC2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3363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CD5C3FB-543C-4ED1-86BE-B254E871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15FF8A67-692E-43CB-81A9-2ECC860B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B614D90-1238-46D7-8EEC-253C2EC6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2299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693B6AE-B92F-4D91-8B8E-8F6AE07CA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39877A-2F77-418B-B34A-C77DF4457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F65B49C-3E0F-447F-B0E7-ED48C643B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E768E09-4BCC-443C-A088-4FDB592A9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5F523C5-0824-4629-9DBA-4C79FFC69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63C88DF-6A99-489B-BB2D-090DF9D7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88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A54F7C-28FB-49E7-B402-97A095767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A080C0FA-FF59-4194-B7FC-E96B6FF95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2D1109D-E115-4BA4-80AB-9193B67E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C57960D-012B-4935-8878-3E2A78684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F1E4C3D-239E-4F9E-BBCE-7ECE742F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9837396-BA3A-46DF-B1DC-889A58C9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1115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24415A8-9DB4-45BE-92BF-A4427378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18A8DF4-1EF1-4A10-9F24-7FA16BB54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01F2731-4A0E-400E-943B-9636EF59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5E42E79-AD0D-4B4D-8C47-E447E302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7B60258-3EF0-453D-B50E-70774BFD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9519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71C5574-FFC9-429A-89A5-E1EE87EA2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F6506F1-1988-4303-B605-326C0DEFD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A5DB505-8624-4556-80BB-A5AA4645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67F6481-6D0F-4A9A-95E3-A74C12A1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8D1EB3-B3A7-4B5C-8E9F-4D087828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4543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74089-9AFE-5EA1-F6B0-DFF2CF936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97E18D8-836F-16AE-30F3-B6C19D734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DD219F7-BBE1-6172-CF20-C11E98BAF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B9D31D-D929-17CA-DD83-E813F8C6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9245233-4FD1-1691-485F-B0865A46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7832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-86748" y="-108050"/>
            <a:ext cx="12476499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6"/>
          <p:cNvSpPr/>
          <p:nvPr/>
        </p:nvSpPr>
        <p:spPr>
          <a:xfrm flipH="1">
            <a:off x="-86756" y="3898303"/>
            <a:ext cx="3831589" cy="3067236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6"/>
          <p:cNvSpPr/>
          <p:nvPr/>
        </p:nvSpPr>
        <p:spPr>
          <a:xfrm flipH="1">
            <a:off x="8991601" y="-108066"/>
            <a:ext cx="3446080" cy="287011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762000" y="525567"/>
            <a:ext cx="93620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"/>
          <p:cNvSpPr/>
          <p:nvPr/>
        </p:nvSpPr>
        <p:spPr>
          <a:xfrm>
            <a:off x="-2" y="3045901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6"/>
          <p:cNvSpPr/>
          <p:nvPr/>
        </p:nvSpPr>
        <p:spPr>
          <a:xfrm>
            <a:off x="4065555" y="6539944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6"/>
          <p:cNvSpPr/>
          <p:nvPr/>
        </p:nvSpPr>
        <p:spPr>
          <a:xfrm>
            <a:off x="10490137" y="6609701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6"/>
          <p:cNvSpPr/>
          <p:nvPr/>
        </p:nvSpPr>
        <p:spPr>
          <a:xfrm>
            <a:off x="11429955" y="4089011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6"/>
          <p:cNvSpPr/>
          <p:nvPr/>
        </p:nvSpPr>
        <p:spPr>
          <a:xfrm>
            <a:off x="166734" y="4827030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6"/>
          <p:cNvSpPr/>
          <p:nvPr/>
        </p:nvSpPr>
        <p:spPr>
          <a:xfrm>
            <a:off x="10490137" y="1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6"/>
          <p:cNvSpPr/>
          <p:nvPr/>
        </p:nvSpPr>
        <p:spPr>
          <a:xfrm>
            <a:off x="11686077" y="1488678"/>
            <a:ext cx="368740" cy="366769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6"/>
          <p:cNvSpPr/>
          <p:nvPr/>
        </p:nvSpPr>
        <p:spPr>
          <a:xfrm>
            <a:off x="78121" y="734295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8" name="Google Shape;198;p6"/>
          <p:cNvGrpSpPr/>
          <p:nvPr/>
        </p:nvGrpSpPr>
        <p:grpSpPr>
          <a:xfrm>
            <a:off x="11184617" y="5771201"/>
            <a:ext cx="703200" cy="980100"/>
            <a:chOff x="3553100" y="1256250"/>
            <a:chExt cx="527400" cy="735075"/>
          </a:xfrm>
        </p:grpSpPr>
        <p:sp>
          <p:nvSpPr>
            <p:cNvPr id="199" name="Google Shape;199;p6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5" name="Google Shape;205;p6"/>
          <p:cNvGrpSpPr/>
          <p:nvPr/>
        </p:nvGrpSpPr>
        <p:grpSpPr>
          <a:xfrm rot="10386826">
            <a:off x="-788297" y="6366972"/>
            <a:ext cx="2209821" cy="1078005"/>
            <a:chOff x="6016754" y="2989146"/>
            <a:chExt cx="1657343" cy="808493"/>
          </a:xfrm>
        </p:grpSpPr>
        <p:sp>
          <p:nvSpPr>
            <p:cNvPr id="206" name="Google Shape;206;p6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" name="Google Shape;211;p6"/>
          <p:cNvGrpSpPr/>
          <p:nvPr/>
        </p:nvGrpSpPr>
        <p:grpSpPr>
          <a:xfrm rot="9321727">
            <a:off x="-757632" y="5709992"/>
            <a:ext cx="1459869" cy="2006433"/>
            <a:chOff x="6143348" y="1855432"/>
            <a:chExt cx="1094855" cy="1504759"/>
          </a:xfrm>
        </p:grpSpPr>
        <p:sp>
          <p:nvSpPr>
            <p:cNvPr id="212" name="Google Shape;212;p6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7" name="Google Shape;217;p6"/>
          <p:cNvGrpSpPr/>
          <p:nvPr/>
        </p:nvGrpSpPr>
        <p:grpSpPr>
          <a:xfrm rot="1186768">
            <a:off x="11041477" y="19185"/>
            <a:ext cx="1375012" cy="1217664"/>
            <a:chOff x="1343200" y="1432100"/>
            <a:chExt cx="1031261" cy="913250"/>
          </a:xfrm>
        </p:grpSpPr>
        <p:sp>
          <p:nvSpPr>
            <p:cNvPr id="218" name="Google Shape;218;p6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9" name="Google Shape;219;p6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0" name="Google Shape;220;p6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87373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070D93-62E1-C3C9-F9BD-C486CC6F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3472739-0CFB-0386-D0DD-0C71D7E41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1BA55A6-1A82-F59E-C63D-63041F84A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87C56CC-E108-460B-3626-D27CF1413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39A8AB2-C83B-0FEE-9130-1F7C957E3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3664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15E981-6446-FFEA-8D72-261794269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2C1592C-4700-7C67-0204-AD53C1C39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08528A-1A7F-A7EA-54C0-412672A31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728EBDF-E3A0-41B8-FB60-E0CC12AE0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4F5E5F2-E132-BE6E-F807-4BEDBBB8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699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6D92E0-A634-6C34-2DD3-B9F0B1209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B256052-B7BE-0BD4-C7BB-58288EAB7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37E0873-65C0-3E6C-E2D9-C8B3B64C9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EF40AC-5E8F-29DC-8789-0393C0E0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D60D699-90F6-3CC4-852B-3CB0E9EA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0453934-E790-1C5B-2B1F-E7658DEB6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678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DC2CF07-E5C8-A3F9-397A-7E9C834F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7F40FBD-C35B-65A8-5D24-4994442FA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3E8C5566-2D63-EAA3-53EB-4104798722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17514B19-1528-F6DF-7A6F-A67E1E2FF1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1E7308C-549D-3D89-AAEA-50D67AA7B7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C0C74876-C75B-F633-E4D8-31BC313A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47A9323-B60D-44F8-BDDB-009711FC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1C90ED9-2839-755C-C10B-23D9F14C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1312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100D0E-E9F7-ADDD-4627-1F8A06E2F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490616E-BEF9-4BEB-E787-941E58092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BEDADB9-248B-5E16-8C67-1EF88C09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4488B25-0A57-2EC5-EA99-92ED39F69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7688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23653E9-7821-367A-E710-821DAD27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E8736DF-4D0D-06CA-5B33-1E04A5A12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BEF7B19B-F9DD-B920-7C0C-89B2144B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2972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76F18D5-E9CA-72B3-78EF-E417AADC0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FEC7B68-6738-9024-533B-74D91D22A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89841B1-57E3-8AF5-013A-684BAD0D7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8FCBF4D-094D-60B2-80EE-339EA04BB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62D75D3-57D3-9D29-D2C0-1EBFCC12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621D96A-2A53-0D36-028D-6EB8FD1F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2369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45B2849-66CF-408C-8776-DA22F631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82044B1-D0B3-A9A4-B28B-E2C2F0CE6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8CD322C6-F00F-2DF8-F687-E118DFC17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6FC0D54-08E2-43A7-5E85-A47E0120B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974164D-54C3-2584-0C49-823DD11D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C31EFC1-8D81-518A-F1C7-F5D36C00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44422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F65128-FF93-5376-4DA5-46FE1C12F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E3BB77D-589E-AB7A-0AC1-0A0E66483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61143E-1369-FFBE-AA62-55B85A6E1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983C40-5E37-F0CF-B23F-FD09A39EF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4A69DC4-423B-7ED6-CAC9-158A850D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0130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F0E1665-2FDC-A362-656B-5FBEBB3A78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6B70ECC-1AE6-3733-EE14-BA3098303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D0C10CF-3E3A-2EE7-9FE8-08E45C888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12855F-6BD4-BFFF-F9CF-04988FCF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05CB48-E6CF-D9CE-D307-C3E049B95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8712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0541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3"/>
          <p:cNvSpPr/>
          <p:nvPr/>
        </p:nvSpPr>
        <p:spPr>
          <a:xfrm>
            <a:off x="-86748" y="-108050"/>
            <a:ext cx="12476499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13"/>
          <p:cNvSpPr/>
          <p:nvPr/>
        </p:nvSpPr>
        <p:spPr>
          <a:xfrm rot="-5400000">
            <a:off x="8365716" y="255052"/>
            <a:ext cx="4561731" cy="3651963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13"/>
          <p:cNvSpPr/>
          <p:nvPr/>
        </p:nvSpPr>
        <p:spPr>
          <a:xfrm rot="-5400000">
            <a:off x="712671" y="3297829"/>
            <a:ext cx="2768733" cy="4480143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13"/>
          <p:cNvSpPr txBox="1">
            <a:spLocks noGrp="1"/>
          </p:cNvSpPr>
          <p:nvPr>
            <p:ph type="title" hasCustomPrompt="1"/>
          </p:nvPr>
        </p:nvSpPr>
        <p:spPr>
          <a:xfrm>
            <a:off x="1663700" y="2152387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" name="Google Shape;513;p13"/>
          <p:cNvSpPr txBox="1">
            <a:spLocks noGrp="1"/>
          </p:cNvSpPr>
          <p:nvPr>
            <p:ph type="title" idx="2" hasCustomPrompt="1"/>
          </p:nvPr>
        </p:nvSpPr>
        <p:spPr>
          <a:xfrm>
            <a:off x="1663700" y="4383737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4" name="Google Shape;514;p13"/>
          <p:cNvSpPr txBox="1">
            <a:spLocks noGrp="1"/>
          </p:cNvSpPr>
          <p:nvPr>
            <p:ph type="title" idx="3" hasCustomPrompt="1"/>
          </p:nvPr>
        </p:nvSpPr>
        <p:spPr>
          <a:xfrm>
            <a:off x="6166733" y="2179195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title" idx="4" hasCustomPrompt="1"/>
          </p:nvPr>
        </p:nvSpPr>
        <p:spPr>
          <a:xfrm>
            <a:off x="6166733" y="4419985"/>
            <a:ext cx="1801600" cy="5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8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>
            <a:spLocks noGrp="1"/>
          </p:cNvSpPr>
          <p:nvPr>
            <p:ph type="subTitle" idx="1"/>
          </p:nvPr>
        </p:nvSpPr>
        <p:spPr>
          <a:xfrm>
            <a:off x="3326467" y="2501417"/>
            <a:ext cx="259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7" name="Google Shape;517;p13"/>
          <p:cNvSpPr txBox="1">
            <a:spLocks noGrp="1"/>
          </p:cNvSpPr>
          <p:nvPr>
            <p:ph type="subTitle" idx="5"/>
          </p:nvPr>
        </p:nvSpPr>
        <p:spPr>
          <a:xfrm>
            <a:off x="3326467" y="1745121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667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6"/>
          </p:nvPr>
        </p:nvSpPr>
        <p:spPr>
          <a:xfrm>
            <a:off x="3326467" y="4764892"/>
            <a:ext cx="259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19" name="Google Shape;519;p13"/>
          <p:cNvSpPr txBox="1">
            <a:spLocks noGrp="1"/>
          </p:cNvSpPr>
          <p:nvPr>
            <p:ph type="subTitle" idx="7"/>
          </p:nvPr>
        </p:nvSpPr>
        <p:spPr>
          <a:xfrm>
            <a:off x="3326467" y="4010552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667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20" name="Google Shape;520;p13"/>
          <p:cNvSpPr txBox="1">
            <a:spLocks noGrp="1"/>
          </p:cNvSpPr>
          <p:nvPr>
            <p:ph type="subTitle" idx="8"/>
          </p:nvPr>
        </p:nvSpPr>
        <p:spPr>
          <a:xfrm>
            <a:off x="7829500" y="2501417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9"/>
          </p:nvPr>
        </p:nvSpPr>
        <p:spPr>
          <a:xfrm>
            <a:off x="7829500" y="1781121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subTitle" idx="13"/>
          </p:nvPr>
        </p:nvSpPr>
        <p:spPr>
          <a:xfrm>
            <a:off x="7829500" y="4764892"/>
            <a:ext cx="3105200" cy="6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3" name="Google Shape;523;p13"/>
          <p:cNvSpPr txBox="1">
            <a:spLocks noGrp="1"/>
          </p:cNvSpPr>
          <p:nvPr>
            <p:ph type="subTitle" idx="14"/>
          </p:nvPr>
        </p:nvSpPr>
        <p:spPr>
          <a:xfrm>
            <a:off x="7829500" y="4043575"/>
            <a:ext cx="3105200" cy="5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4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>
            <a:endParaRPr/>
          </a:p>
        </p:txBody>
      </p:sp>
      <p:sp>
        <p:nvSpPr>
          <p:cNvPr id="524" name="Google Shape;524;p13"/>
          <p:cNvSpPr/>
          <p:nvPr/>
        </p:nvSpPr>
        <p:spPr>
          <a:xfrm flipH="1">
            <a:off x="255581" y="1975344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3"/>
          <p:cNvSpPr/>
          <p:nvPr/>
        </p:nvSpPr>
        <p:spPr>
          <a:xfrm flipH="1">
            <a:off x="3108507" y="6097777"/>
            <a:ext cx="209141" cy="212507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3"/>
          <p:cNvSpPr/>
          <p:nvPr/>
        </p:nvSpPr>
        <p:spPr>
          <a:xfrm flipH="1">
            <a:off x="9679422" y="-265033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3"/>
          <p:cNvSpPr/>
          <p:nvPr/>
        </p:nvSpPr>
        <p:spPr>
          <a:xfrm flipH="1">
            <a:off x="11784781" y="1277777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3"/>
          <p:cNvSpPr/>
          <p:nvPr/>
        </p:nvSpPr>
        <p:spPr>
          <a:xfrm flipH="1">
            <a:off x="406875" y="4767971"/>
            <a:ext cx="212527" cy="202284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3"/>
          <p:cNvSpPr/>
          <p:nvPr/>
        </p:nvSpPr>
        <p:spPr>
          <a:xfrm flipH="1">
            <a:off x="2697481" y="-108039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3"/>
          <p:cNvSpPr/>
          <p:nvPr/>
        </p:nvSpPr>
        <p:spPr>
          <a:xfrm flipH="1">
            <a:off x="11775669" y="5035930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3"/>
          <p:cNvSpPr/>
          <p:nvPr/>
        </p:nvSpPr>
        <p:spPr>
          <a:xfrm flipH="1">
            <a:off x="4168342" y="6572917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2" name="Google Shape;532;p13"/>
          <p:cNvGrpSpPr/>
          <p:nvPr/>
        </p:nvGrpSpPr>
        <p:grpSpPr>
          <a:xfrm rot="-7200044">
            <a:off x="11412958" y="-557329"/>
            <a:ext cx="689285" cy="1700696"/>
            <a:chOff x="2266600" y="1348075"/>
            <a:chExt cx="516975" cy="1275550"/>
          </a:xfrm>
        </p:grpSpPr>
        <p:sp>
          <p:nvSpPr>
            <p:cNvPr id="533" name="Google Shape;533;p13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38" name="Google Shape;538;p13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543" name="Google Shape;543;p13"/>
          <p:cNvGrpSpPr/>
          <p:nvPr/>
        </p:nvGrpSpPr>
        <p:grpSpPr>
          <a:xfrm>
            <a:off x="11182266" y="5705422"/>
            <a:ext cx="1009719" cy="1152733"/>
            <a:chOff x="5585712" y="137416"/>
            <a:chExt cx="757289" cy="864550"/>
          </a:xfrm>
        </p:grpSpPr>
        <p:sp>
          <p:nvSpPr>
            <p:cNvPr id="544" name="Google Shape;544;p13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71" name="Google Shape;571;p13"/>
          <p:cNvSpPr txBox="1">
            <a:spLocks noGrp="1"/>
          </p:cNvSpPr>
          <p:nvPr>
            <p:ph type="title" idx="15"/>
          </p:nvPr>
        </p:nvSpPr>
        <p:spPr>
          <a:xfrm>
            <a:off x="762000" y="564833"/>
            <a:ext cx="9597600" cy="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572" name="Google Shape;572;p13"/>
          <p:cNvGrpSpPr/>
          <p:nvPr/>
        </p:nvGrpSpPr>
        <p:grpSpPr>
          <a:xfrm>
            <a:off x="2" y="5624201"/>
            <a:ext cx="1481965" cy="1659300"/>
            <a:chOff x="1338201" y="32850"/>
            <a:chExt cx="1111474" cy="1244475"/>
          </a:xfrm>
        </p:grpSpPr>
        <p:sp>
          <p:nvSpPr>
            <p:cNvPr id="573" name="Google Shape;573;p13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74" name="Google Shape;574;p13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75" name="Google Shape;575;p13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76" name="Google Shape;576;p13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631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Title only 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4"/>
          <p:cNvSpPr/>
          <p:nvPr/>
        </p:nvSpPr>
        <p:spPr>
          <a:xfrm>
            <a:off x="-86748" y="-108050"/>
            <a:ext cx="12476499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14"/>
          <p:cNvSpPr/>
          <p:nvPr/>
        </p:nvSpPr>
        <p:spPr>
          <a:xfrm>
            <a:off x="8930668" y="4158165"/>
            <a:ext cx="3506949" cy="2807816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14"/>
          <p:cNvSpPr/>
          <p:nvPr/>
        </p:nvSpPr>
        <p:spPr>
          <a:xfrm>
            <a:off x="-86765" y="-108066"/>
            <a:ext cx="2357521" cy="1963495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14"/>
          <p:cNvSpPr/>
          <p:nvPr/>
        </p:nvSpPr>
        <p:spPr>
          <a:xfrm>
            <a:off x="2957328" y="-110906"/>
            <a:ext cx="209141" cy="212507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3" name="Google Shape;583;p14"/>
          <p:cNvSpPr/>
          <p:nvPr/>
        </p:nvSpPr>
        <p:spPr>
          <a:xfrm>
            <a:off x="-2" y="3045901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14"/>
          <p:cNvSpPr/>
          <p:nvPr/>
        </p:nvSpPr>
        <p:spPr>
          <a:xfrm>
            <a:off x="2881288" y="6609711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9223203" y="6572768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6" name="Google Shape;586;p14"/>
          <p:cNvSpPr/>
          <p:nvPr/>
        </p:nvSpPr>
        <p:spPr>
          <a:xfrm>
            <a:off x="12041055" y="3613111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14"/>
          <p:cNvSpPr/>
          <p:nvPr/>
        </p:nvSpPr>
        <p:spPr>
          <a:xfrm>
            <a:off x="-2" y="6716367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14"/>
          <p:cNvSpPr/>
          <p:nvPr/>
        </p:nvSpPr>
        <p:spPr>
          <a:xfrm>
            <a:off x="10490137" y="1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14"/>
          <p:cNvSpPr/>
          <p:nvPr/>
        </p:nvSpPr>
        <p:spPr>
          <a:xfrm>
            <a:off x="11686077" y="1488678"/>
            <a:ext cx="368740" cy="366769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14"/>
          <p:cNvSpPr/>
          <p:nvPr/>
        </p:nvSpPr>
        <p:spPr>
          <a:xfrm>
            <a:off x="78121" y="734295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1" name="Google Shape;591;p14"/>
          <p:cNvGrpSpPr/>
          <p:nvPr/>
        </p:nvGrpSpPr>
        <p:grpSpPr>
          <a:xfrm>
            <a:off x="11031350" y="-12"/>
            <a:ext cx="1009719" cy="1152733"/>
            <a:chOff x="5585712" y="137416"/>
            <a:chExt cx="757289" cy="864550"/>
          </a:xfrm>
        </p:grpSpPr>
        <p:sp>
          <p:nvSpPr>
            <p:cNvPr id="592" name="Google Shape;592;p14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9" name="Google Shape;619;p14"/>
          <p:cNvGrpSpPr/>
          <p:nvPr/>
        </p:nvGrpSpPr>
        <p:grpSpPr>
          <a:xfrm>
            <a:off x="290633" y="5629601"/>
            <a:ext cx="703200" cy="980100"/>
            <a:chOff x="3553100" y="1256250"/>
            <a:chExt cx="527400" cy="735075"/>
          </a:xfrm>
        </p:grpSpPr>
        <p:sp>
          <p:nvSpPr>
            <p:cNvPr id="620" name="Google Shape;620;p14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6" name="Google Shape;626;p14"/>
          <p:cNvGrpSpPr/>
          <p:nvPr/>
        </p:nvGrpSpPr>
        <p:grpSpPr>
          <a:xfrm rot="-4077424">
            <a:off x="11215167" y="5801032"/>
            <a:ext cx="1246667" cy="1148920"/>
            <a:chOff x="6708722" y="1052986"/>
            <a:chExt cx="935003" cy="861693"/>
          </a:xfrm>
        </p:grpSpPr>
        <p:sp>
          <p:nvSpPr>
            <p:cNvPr id="627" name="Google Shape;627;p14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2" name="Google Shape;632;p14"/>
          <p:cNvSpPr txBox="1">
            <a:spLocks noGrp="1"/>
          </p:cNvSpPr>
          <p:nvPr>
            <p:ph type="title"/>
          </p:nvPr>
        </p:nvSpPr>
        <p:spPr>
          <a:xfrm>
            <a:off x="762000" y="525567"/>
            <a:ext cx="10029600" cy="6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45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86748" y="-108050"/>
            <a:ext cx="12476499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0" name="Google Shape;1300;p27"/>
          <p:cNvSpPr/>
          <p:nvPr/>
        </p:nvSpPr>
        <p:spPr>
          <a:xfrm>
            <a:off x="4252400" y="2803698"/>
            <a:ext cx="8184880" cy="4162053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1" name="Google Shape;1301;p27"/>
          <p:cNvSpPr/>
          <p:nvPr/>
        </p:nvSpPr>
        <p:spPr>
          <a:xfrm>
            <a:off x="-86767" y="-108067"/>
            <a:ext cx="5236477" cy="416198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2" name="Google Shape;1302;p27"/>
          <p:cNvSpPr/>
          <p:nvPr/>
        </p:nvSpPr>
        <p:spPr>
          <a:xfrm>
            <a:off x="-208369" y="3323968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3" name="Google Shape;1303;p27"/>
          <p:cNvSpPr/>
          <p:nvPr/>
        </p:nvSpPr>
        <p:spPr>
          <a:xfrm>
            <a:off x="1469421" y="5863811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4" name="Google Shape;1304;p27"/>
          <p:cNvSpPr/>
          <p:nvPr/>
        </p:nvSpPr>
        <p:spPr>
          <a:xfrm>
            <a:off x="8608537" y="6572768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5" name="Google Shape;1305;p27"/>
          <p:cNvSpPr/>
          <p:nvPr/>
        </p:nvSpPr>
        <p:spPr>
          <a:xfrm>
            <a:off x="10585988" y="4995761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6" name="Google Shape;1306;p27"/>
          <p:cNvSpPr/>
          <p:nvPr/>
        </p:nvSpPr>
        <p:spPr>
          <a:xfrm>
            <a:off x="2653549" y="6649201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7" name="Google Shape;1307;p27"/>
          <p:cNvSpPr/>
          <p:nvPr/>
        </p:nvSpPr>
        <p:spPr>
          <a:xfrm>
            <a:off x="12028903" y="3286383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27"/>
          <p:cNvSpPr/>
          <p:nvPr/>
        </p:nvSpPr>
        <p:spPr>
          <a:xfrm>
            <a:off x="450155" y="1686944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22505" y="5230270"/>
            <a:ext cx="1465781" cy="169875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323566" y="68255"/>
            <a:ext cx="1009719" cy="1152733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10702039" y="36979"/>
            <a:ext cx="2209791" cy="1077991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11150565" y="-358541"/>
            <a:ext cx="1459807" cy="2006345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11005033" y="5669101"/>
            <a:ext cx="703200" cy="980100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961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86748" y="-108050"/>
            <a:ext cx="12476499" cy="7025835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0" name="Google Shape;1370;p28"/>
          <p:cNvSpPr/>
          <p:nvPr/>
        </p:nvSpPr>
        <p:spPr>
          <a:xfrm>
            <a:off x="4512649" y="84734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1" name="Google Shape;1371;p28"/>
          <p:cNvSpPr/>
          <p:nvPr/>
        </p:nvSpPr>
        <p:spPr>
          <a:xfrm>
            <a:off x="8930668" y="4158165"/>
            <a:ext cx="3506949" cy="2807816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2" name="Google Shape;1372;p28"/>
          <p:cNvSpPr/>
          <p:nvPr/>
        </p:nvSpPr>
        <p:spPr>
          <a:xfrm>
            <a:off x="-86765" y="-108066"/>
            <a:ext cx="2357521" cy="1963495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3" name="Google Shape;1373;p28"/>
          <p:cNvSpPr/>
          <p:nvPr/>
        </p:nvSpPr>
        <p:spPr>
          <a:xfrm>
            <a:off x="-2" y="3045901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4" name="Google Shape;1374;p28"/>
          <p:cNvSpPr/>
          <p:nvPr/>
        </p:nvSpPr>
        <p:spPr>
          <a:xfrm>
            <a:off x="2881288" y="6609711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5" name="Google Shape;1375;p28"/>
          <p:cNvSpPr/>
          <p:nvPr/>
        </p:nvSpPr>
        <p:spPr>
          <a:xfrm>
            <a:off x="9223203" y="6572768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6" name="Google Shape;1376;p28"/>
          <p:cNvSpPr/>
          <p:nvPr/>
        </p:nvSpPr>
        <p:spPr>
          <a:xfrm>
            <a:off x="11476455" y="4260377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7" name="Google Shape;1377;p28"/>
          <p:cNvSpPr/>
          <p:nvPr/>
        </p:nvSpPr>
        <p:spPr>
          <a:xfrm>
            <a:off x="-2" y="6716367"/>
            <a:ext cx="368724" cy="350897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8" name="Google Shape;1378;p28"/>
          <p:cNvSpPr/>
          <p:nvPr/>
        </p:nvSpPr>
        <p:spPr>
          <a:xfrm>
            <a:off x="10490137" y="1"/>
            <a:ext cx="299732" cy="28524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9" name="Google Shape;1379;p28"/>
          <p:cNvSpPr/>
          <p:nvPr/>
        </p:nvSpPr>
        <p:spPr>
          <a:xfrm>
            <a:off x="12041077" y="1855445"/>
            <a:ext cx="368740" cy="366769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0" name="Google Shape;1380;p28"/>
          <p:cNvSpPr/>
          <p:nvPr/>
        </p:nvSpPr>
        <p:spPr>
          <a:xfrm>
            <a:off x="818888" y="500195"/>
            <a:ext cx="212507" cy="21136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10907417" y="263606"/>
            <a:ext cx="1009719" cy="1152733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90633" y="5629601"/>
            <a:ext cx="703200" cy="980100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10663517" y="5697516"/>
            <a:ext cx="1246595" cy="1148853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452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21A8ED-F97A-41B0-A75F-48A1DDDFD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759CD3D-336D-4F02-95E2-4EC8C72D6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9AA9A7F-52A3-4442-A512-209155AD6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B95DD3-D00E-412E-A8EB-14FC451E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A155A00-2A5A-41C6-B373-0CC63ACDC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099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435E89-A767-4270-A25F-EF433C52A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274F9E6-9C54-42A9-826E-CAAD808F1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13E9272-805E-44B1-97D3-756573EAF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02CD276-A01C-4439-BC1C-F69973977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67AA446-A1AD-4ACA-A553-411522E3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547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6700" y="2488933"/>
            <a:ext cx="5910800" cy="23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●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○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/>
              <a:buChar char="■"/>
              <a:defRPr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9122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EF1D9B9-B382-40D5-9CBA-A56A1D6F1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74BEB50-6FFC-438A-93A5-759BC857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9807B37-F851-4CA3-8423-799B093F5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AA06-4EC1-427C-9A5B-1F5472D0B448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430CA45-E73E-4160-ABAB-FFDFCD39F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2B15F6-EB6F-4790-ACE6-A34ED9266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05F6C-2B62-43DD-9B47-EFD6D99DF9A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214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AD55276-A7D2-E1D4-2109-B83DFB49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55BF965-3AB6-5546-5D20-052D35CE3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5734FA8-C01D-2B7C-7741-AE5DCFD9F0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7744-163D-4573-A11B-FD2CED1E9B39}" type="datetimeFigureOut">
              <a:rPr lang="es-CL" smtClean="0"/>
              <a:t>03-05-2025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1642B21-9CE5-23DB-8E95-2EE768EDA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0B9A267-2CFC-9962-F9B7-6D5C66810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F3B22-298C-48ED-9DB4-36AFB68C5E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736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8C9E639-3834-5B7B-00B1-8D1D4D3EB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53" y="0"/>
            <a:ext cx="7799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7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48FAC7-CAA9-C628-DDE0-A440D0E42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4352BC1C-61E6-C9BB-6DF8-433090E3E9BA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928FC6A-C4A9-76DD-370E-4E9045348698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EC2C3EA4-2588-F764-C3B3-7E701AC935E0}"/>
              </a:ext>
            </a:extLst>
          </p:cNvPr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xmlns="" id="{12D0B6EA-75D8-9AFA-6DE2-C859D5A546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xmlns="" id="{86C55FA7-6856-A4D3-6198-6DABAD7B7DBB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xmlns="" id="{F8C62972-A6F8-467B-F2C9-A234E1FDC08E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xmlns="" id="{1A6A8C82-D85D-5FDB-C204-12CEC08F44F6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xmlns="" id="{D4AF9D1D-A646-7F81-8D89-689D1FCF6C2F}"/>
              </a:ext>
            </a:extLst>
          </p:cNvPr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xmlns="" id="{AEA1FA93-3FBA-4EE7-82BD-5926024F408F}"/>
              </a:ext>
            </a:extLst>
          </p:cNvPr>
          <p:cNvSpPr>
            <a:spLocks noGrp="1"/>
          </p:cNvSpPr>
          <p:nvPr>
            <p:ph type="subTitle" idx="9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xmlns="" id="{072E7EB0-21E8-2CC9-ACE9-A53DD117B1C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Subtítulo 12">
            <a:extLst>
              <a:ext uri="{FF2B5EF4-FFF2-40B4-BE49-F238E27FC236}">
                <a16:creationId xmlns:a16="http://schemas.microsoft.com/office/drawing/2014/main" xmlns="" id="{A335F0E3-9CA7-0F9B-8B00-C7F5A21B025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00F0D676-A403-50D2-2800-A232D9EA9C0E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1FA9CBD0-EAA2-B63F-1887-8911849D1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442" y="-106123"/>
            <a:ext cx="12787503" cy="7116523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93431303-6F0F-B912-E7C6-0AFEDCD57682}"/>
              </a:ext>
            </a:extLst>
          </p:cNvPr>
          <p:cNvSpPr txBox="1"/>
          <p:nvPr/>
        </p:nvSpPr>
        <p:spPr>
          <a:xfrm>
            <a:off x="1627095" y="1916989"/>
            <a:ext cx="930760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New Tai Lue" panose="020B0502040204020203" pitchFamily="34" charset="0"/>
                <a:cs typeface="Microsoft New Tai Lue" panose="020B0502040204020203" pitchFamily="34" charset="0"/>
                <a:sym typeface="Montserrat"/>
              </a:rPr>
              <a:t>CADA ESTUDIANTE DEBERÁ DECORAR SU MOCHILA Y ESCRIBIR SU NOMBRE Y DOS METAS O COMPROMISOS QUE LES GUSTARÍA CUMPLIR  PARA QUE ESTE NUEVO AÑO SEA MUCHO MEJOR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Microsoft New Tai Lue" panose="020B0502040204020203" pitchFamily="34" charset="0"/>
                <a:cs typeface="Microsoft New Tai Lue" panose="020B0502040204020203" pitchFamily="34" charset="0"/>
                <a:sym typeface="Montserrat"/>
              </a:rPr>
              <a:t>. </a:t>
            </a: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 panose="020B0502040204020203" pitchFamily="34" charset="0"/>
                <a:cs typeface="Microsoft New Tai Lue" panose="020B0502040204020203" pitchFamily="34" charset="0"/>
                <a:sym typeface="Montserrat"/>
              </a:rPr>
              <a:t/>
            </a:r>
            <a:b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 panose="020B0502040204020203" pitchFamily="34" charset="0"/>
                <a:cs typeface="Microsoft New Tai Lue" panose="020B0502040204020203" pitchFamily="34" charset="0"/>
                <a:sym typeface="Montserrat"/>
              </a:rPr>
            </a:br>
            <a: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 panose="020B0502040204020203" pitchFamily="34" charset="0"/>
                <a:cs typeface="Microsoft New Tai Lue" panose="020B0502040204020203" pitchFamily="34" charset="0"/>
                <a:sym typeface="Montserrat"/>
              </a:rPr>
              <a:t> </a:t>
            </a:r>
            <a:br>
              <a:rPr kumimoji="0" lang="es-ES" sz="2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New Tai Lue" panose="020B0502040204020203" pitchFamily="34" charset="0"/>
                <a:cs typeface="Microsoft New Tai Lue" panose="020B0502040204020203" pitchFamily="34" charset="0"/>
                <a:sym typeface="Montserrat"/>
              </a:rPr>
            </a:br>
            <a:endParaRPr lang="es-CL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0C4A1909-1C0D-953F-178E-119C611F149D}"/>
              </a:ext>
            </a:extLst>
          </p:cNvPr>
          <p:cNvSpPr txBox="1"/>
          <p:nvPr/>
        </p:nvSpPr>
        <p:spPr>
          <a:xfrm>
            <a:off x="1627095" y="545972"/>
            <a:ext cx="93076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icrosoft New Tai Lue" panose="020B0502040204020203" pitchFamily="34" charset="0"/>
                <a:cs typeface="Microsoft New Tai Lue" panose="020B0502040204020203" pitchFamily="34" charset="0"/>
                <a:sym typeface="Montserrat"/>
              </a:rPr>
              <a:t>LA MOCHILA DE MIS COMPROMISOS: </a:t>
            </a:r>
            <a:endParaRPr lang="es-CL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D56C9614-3BED-6717-0CFB-1D8034DD2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494" y="4498422"/>
            <a:ext cx="1597290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0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xmlns="" id="{B9CBED71-CA51-F58C-1D18-11589A4A34ED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810683" y="326672"/>
            <a:ext cx="9597600" cy="681200"/>
          </a:xfrm>
        </p:spPr>
        <p:txBody>
          <a:bodyPr/>
          <a:lstStyle/>
          <a:p>
            <a:pPr algn="ctr"/>
            <a:r>
              <a:rPr lang="es-ES" dirty="0">
                <a:latin typeface="Microsoft New Tai Lue" panose="020B0502040204020203" pitchFamily="34" charset="0"/>
                <a:cs typeface="Microsoft New Tai Lue" panose="020B0502040204020203" pitchFamily="34" charset="0"/>
              </a:rPr>
              <a:t>“MI MOCHILA”</a:t>
            </a:r>
            <a:endParaRPr lang="es-CL" dirty="0">
              <a:latin typeface="Microsoft New Tai Lue" panose="020B0502040204020203" pitchFamily="34" charset="0"/>
              <a:cs typeface="Microsoft New Tai Lue" panose="020B0502040204020203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6A474FB8-3E7E-DFEC-68DB-94E1C32CF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67" y="205304"/>
            <a:ext cx="560881" cy="792549"/>
          </a:xfrm>
          <a:prstGeom prst="rect">
            <a:avLst/>
          </a:prstGeom>
        </p:spPr>
      </p:pic>
      <p:pic>
        <p:nvPicPr>
          <p:cNvPr id="1026" name="Picture 2" descr="Dibujos animados de mochila escolar. | Vector Premium">
            <a:extLst>
              <a:ext uri="{FF2B5EF4-FFF2-40B4-BE49-F238E27FC236}">
                <a16:creationId xmlns:a16="http://schemas.microsoft.com/office/drawing/2014/main" xmlns="" id="{35920104-8CE6-B27F-BB19-CF8D188D9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6" b="98649" l="9524" r="89881">
                        <a14:foregroundMark x1="63690" y1="4730" x2="63690" y2="4730"/>
                        <a14:foregroundMark x1="45833" y1="2027" x2="45833" y2="2027"/>
                        <a14:foregroundMark x1="46429" y1="85135" x2="46429" y2="85135"/>
                        <a14:foregroundMark x1="54167" y1="79054" x2="53571" y2="79054"/>
                        <a14:foregroundMark x1="47619" y1="81081" x2="46429" y2="81081"/>
                        <a14:foregroundMark x1="38095" y1="82432" x2="38095" y2="82432"/>
                        <a14:foregroundMark x1="33333" y1="82432" x2="32738" y2="81757"/>
                        <a14:foregroundMark x1="27976" y1="81757" x2="27976" y2="81757"/>
                        <a14:foregroundMark x1="22619" y1="81757" x2="22024" y2="81757"/>
                        <a14:foregroundMark x1="18452" y1="81757" x2="17857" y2="81757"/>
                        <a14:foregroundMark x1="16667" y1="80405" x2="16667" y2="80405"/>
                        <a14:foregroundMark x1="25595" y1="87162" x2="25595" y2="87162"/>
                        <a14:foregroundMark x1="41667" y1="87838" x2="41667" y2="87838"/>
                        <a14:foregroundMark x1="45833" y1="93919" x2="45833" y2="93919"/>
                        <a14:foregroundMark x1="48214" y1="98649" x2="48214" y2="98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915" y="1320160"/>
            <a:ext cx="5573866" cy="491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5D25C40-98DC-625F-9747-E3B066023392}"/>
              </a:ext>
            </a:extLst>
          </p:cNvPr>
          <p:cNvSpPr txBox="1"/>
          <p:nvPr/>
        </p:nvSpPr>
        <p:spPr>
          <a:xfrm>
            <a:off x="4498525" y="2393155"/>
            <a:ext cx="1945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NOMBRE</a:t>
            </a:r>
            <a:r>
              <a:rPr lang="es-ES" dirty="0"/>
              <a:t> </a:t>
            </a:r>
            <a:endParaRPr lang="es-CL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8B5B934-150E-0EC2-3949-C2D0EC8D08BA}"/>
              </a:ext>
            </a:extLst>
          </p:cNvPr>
          <p:cNvSpPr txBox="1"/>
          <p:nvPr/>
        </p:nvSpPr>
        <p:spPr>
          <a:xfrm>
            <a:off x="3818965" y="5214674"/>
            <a:ext cx="2418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METAS O COMPROMISOS</a:t>
            </a:r>
            <a:r>
              <a:rPr lang="es-ES" dirty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1211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B6264F23-1C76-4DA6-BDA3-FDBBF73AB036}"/>
              </a:ext>
            </a:extLst>
          </p:cNvPr>
          <p:cNvSpPr txBox="1"/>
          <p:nvPr/>
        </p:nvSpPr>
        <p:spPr>
          <a:xfrm>
            <a:off x="1394672" y="390314"/>
            <a:ext cx="9707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52550" algn="l"/>
              </a:tabLst>
              <a:defRPr/>
            </a:pPr>
            <a:r>
              <a:rPr kumimoji="0" lang="es-CL" sz="5400" b="1" i="0" u="none" strike="noStrike" kern="1200" cap="none" spc="100" normalizeH="0" baseline="0" noProof="0" dirty="0">
                <a:ln w="254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</a:ln>
                <a:solidFill>
                  <a:prstClr val="white">
                    <a:lumMod val="95000"/>
                  </a:prstClr>
                </a:solidFill>
                <a:effectLst>
                  <a:outerShdw dist="38100" dir="2700000" algn="tl" rotWithShape="0">
                    <a:prstClr val="black">
                      <a:lumMod val="65000"/>
                      <a:lumOff val="35000"/>
                    </a:prstClr>
                  </a:outerShdw>
                </a:effectLst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¡Tarjetas preguntonas!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7C99238-114D-4FE2-BD80-53F8D0224151}"/>
              </a:ext>
            </a:extLst>
          </p:cNvPr>
          <p:cNvSpPr txBox="1"/>
          <p:nvPr/>
        </p:nvSpPr>
        <p:spPr>
          <a:xfrm>
            <a:off x="2083293" y="1942625"/>
            <a:ext cx="8025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-17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Instrucciones: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-17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El estudiante elige un número y el docente hará clic en la tarjeta seleccionada para ver la pregunta.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800" b="1" i="0" u="none" strike="noStrike" kern="1200" cap="none" spc="-17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Deben contestar en voz alta y compartir Sus experiencias con el curso. </a:t>
            </a:r>
          </a:p>
        </p:txBody>
      </p:sp>
      <p:pic>
        <p:nvPicPr>
          <p:cNvPr id="8" name="NIÑA">
            <a:extLst>
              <a:ext uri="{FF2B5EF4-FFF2-40B4-BE49-F238E27FC236}">
                <a16:creationId xmlns:a16="http://schemas.microsoft.com/office/drawing/2014/main" xmlns="" id="{E9BBFABB-7797-4EE4-8E7D-C710F9AF1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8292" y="3429000"/>
            <a:ext cx="1966508" cy="3377563"/>
          </a:xfrm>
          <a:prstGeom prst="rect">
            <a:avLst/>
          </a:prstGeom>
        </p:spPr>
      </p:pic>
      <p:pic>
        <p:nvPicPr>
          <p:cNvPr id="28" name="GATO">
            <a:extLst>
              <a:ext uri="{FF2B5EF4-FFF2-40B4-BE49-F238E27FC236}">
                <a16:creationId xmlns:a16="http://schemas.microsoft.com/office/drawing/2014/main" xmlns="" id="{D4C4C7A6-460A-435B-9D66-C88FAC2AED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628" y="3959337"/>
            <a:ext cx="1695470" cy="1695470"/>
          </a:xfrm>
          <a:prstGeom prst="rect">
            <a:avLst/>
          </a:prstGeom>
        </p:spPr>
      </p:pic>
      <p:pic>
        <p:nvPicPr>
          <p:cNvPr id="24" name="PELOTA">
            <a:extLst>
              <a:ext uri="{FF2B5EF4-FFF2-40B4-BE49-F238E27FC236}">
                <a16:creationId xmlns:a16="http://schemas.microsoft.com/office/drawing/2014/main" xmlns="" id="{84DEA8D1-3B99-4970-98A1-730E36A4C9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92" y="5361474"/>
            <a:ext cx="1106212" cy="110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5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33"/>
          <p:cNvSpPr txBox="1">
            <a:spLocks noGrp="1"/>
          </p:cNvSpPr>
          <p:nvPr>
            <p:ph type="title" idx="15"/>
          </p:nvPr>
        </p:nvSpPr>
        <p:spPr>
          <a:xfrm>
            <a:off x="206380" y="133257"/>
            <a:ext cx="9597600" cy="68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-CL" dirty="0">
                <a:latin typeface="Arial Rounded MT Bold" panose="020F0704030504030204" pitchFamily="34" charset="0"/>
              </a:rPr>
              <a:t>Tarjetas preguntonas: </a:t>
            </a:r>
            <a:endParaRPr dirty="0">
              <a:latin typeface="Arial Rounded MT Bold" panose="020F0704030504030204" pitchFamily="34" charset="0"/>
            </a:endParaRPr>
          </a:p>
        </p:txBody>
      </p:sp>
      <p:sp>
        <p:nvSpPr>
          <p:cNvPr id="26" name="Carta 1">
            <a:extLst>
              <a:ext uri="{FF2B5EF4-FFF2-40B4-BE49-F238E27FC236}">
                <a16:creationId xmlns:a16="http://schemas.microsoft.com/office/drawing/2014/main" xmlns="" id="{4A64ED94-48C8-4B65-BE9F-400F587B67C5}"/>
              </a:ext>
            </a:extLst>
          </p:cNvPr>
          <p:cNvSpPr/>
          <p:nvPr/>
        </p:nvSpPr>
        <p:spPr>
          <a:xfrm>
            <a:off x="227314" y="1332855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¿Cuál es tu película favorita?</a:t>
            </a:r>
            <a:endParaRPr lang="es-CL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4" name="Tapa 1">
            <a:extLst>
              <a:ext uri="{FF2B5EF4-FFF2-40B4-BE49-F238E27FC236}">
                <a16:creationId xmlns:a16="http://schemas.microsoft.com/office/drawing/2014/main" xmlns="" id="{FB8CD2F2-DE81-4941-A7DD-51C0A52B1409}"/>
              </a:ext>
            </a:extLst>
          </p:cNvPr>
          <p:cNvSpPr/>
          <p:nvPr/>
        </p:nvSpPr>
        <p:spPr>
          <a:xfrm>
            <a:off x="227313" y="1332855"/>
            <a:ext cx="1467173" cy="184946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6" name="Carta 2">
            <a:extLst>
              <a:ext uri="{FF2B5EF4-FFF2-40B4-BE49-F238E27FC236}">
                <a16:creationId xmlns:a16="http://schemas.microsoft.com/office/drawing/2014/main" xmlns="" id="{E4DBAC55-CBB3-4B2D-A538-16E1B830BD93}"/>
              </a:ext>
            </a:extLst>
          </p:cNvPr>
          <p:cNvSpPr/>
          <p:nvPr/>
        </p:nvSpPr>
        <p:spPr>
          <a:xfrm>
            <a:off x="1801844" y="1332855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¿Cuál es tu animal favorito?</a:t>
            </a:r>
            <a:endParaRPr lang="es-CL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7" name="Carta 3">
            <a:extLst>
              <a:ext uri="{FF2B5EF4-FFF2-40B4-BE49-F238E27FC236}">
                <a16:creationId xmlns:a16="http://schemas.microsoft.com/office/drawing/2014/main" xmlns="" id="{7802BAC9-EACA-4E1E-BCA7-34B7ED7B4DAF}"/>
              </a:ext>
            </a:extLst>
          </p:cNvPr>
          <p:cNvSpPr/>
          <p:nvPr/>
        </p:nvSpPr>
        <p:spPr>
          <a:xfrm>
            <a:off x="3538007" y="1332855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¿Cuántos años tienes?</a:t>
            </a:r>
            <a:endParaRPr lang="es-CL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49" name="Carta 4">
            <a:extLst>
              <a:ext uri="{FF2B5EF4-FFF2-40B4-BE49-F238E27FC236}">
                <a16:creationId xmlns:a16="http://schemas.microsoft.com/office/drawing/2014/main" xmlns="" id="{05375760-A449-4FC7-8735-DD25B3943702}"/>
              </a:ext>
            </a:extLst>
          </p:cNvPr>
          <p:cNvSpPr/>
          <p:nvPr/>
        </p:nvSpPr>
        <p:spPr>
          <a:xfrm>
            <a:off x="5220960" y="1332855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¿Qué hiciste o donde fuiste en vacaciones?</a:t>
            </a:r>
            <a:endParaRPr lang="es-CL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7" name="Tapa 2">
            <a:extLst>
              <a:ext uri="{FF2B5EF4-FFF2-40B4-BE49-F238E27FC236}">
                <a16:creationId xmlns:a16="http://schemas.microsoft.com/office/drawing/2014/main" xmlns="" id="{31659D52-43B0-46AD-840D-D5D4D4C6ACBA}"/>
              </a:ext>
            </a:extLst>
          </p:cNvPr>
          <p:cNvSpPr/>
          <p:nvPr/>
        </p:nvSpPr>
        <p:spPr>
          <a:xfrm>
            <a:off x="1823218" y="1356613"/>
            <a:ext cx="1467173" cy="184946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4" name="Carta 5">
            <a:extLst>
              <a:ext uri="{FF2B5EF4-FFF2-40B4-BE49-F238E27FC236}">
                <a16:creationId xmlns:a16="http://schemas.microsoft.com/office/drawing/2014/main" xmlns="" id="{77AADE86-2B63-41AC-A867-00574FD3A490}"/>
              </a:ext>
            </a:extLst>
          </p:cNvPr>
          <p:cNvSpPr/>
          <p:nvPr/>
        </p:nvSpPr>
        <p:spPr>
          <a:xfrm>
            <a:off x="6967795" y="1332855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¿Cuál es tu juego favorito?</a:t>
            </a:r>
            <a:endParaRPr lang="es-CL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5" name="Carta 6">
            <a:extLst>
              <a:ext uri="{FF2B5EF4-FFF2-40B4-BE49-F238E27FC236}">
                <a16:creationId xmlns:a16="http://schemas.microsoft.com/office/drawing/2014/main" xmlns="" id="{E88B63EA-68E1-41B9-9ED2-E06460C787CB}"/>
              </a:ext>
            </a:extLst>
          </p:cNvPr>
          <p:cNvSpPr/>
          <p:nvPr/>
        </p:nvSpPr>
        <p:spPr>
          <a:xfrm>
            <a:off x="8692920" y="1332855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¿Qué te gustaría hacer en la escuela?</a:t>
            </a:r>
            <a:endParaRPr lang="es-CL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6" name="Carta 7">
            <a:extLst>
              <a:ext uri="{FF2B5EF4-FFF2-40B4-BE49-F238E27FC236}">
                <a16:creationId xmlns:a16="http://schemas.microsoft.com/office/drawing/2014/main" xmlns="" id="{C890937A-270E-4EC9-8C21-D6C7C94251C3}"/>
              </a:ext>
            </a:extLst>
          </p:cNvPr>
          <p:cNvSpPr/>
          <p:nvPr/>
        </p:nvSpPr>
        <p:spPr>
          <a:xfrm>
            <a:off x="10272406" y="1345373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ES" sz="1867" kern="0" dirty="0">
                <a:solidFill>
                  <a:schemeClr val="tx1"/>
                </a:solidFill>
                <a:latin typeface="Arial"/>
                <a:sym typeface="Arial"/>
              </a:rPr>
              <a:t>¿Cuál es tu canción favorita?</a:t>
            </a:r>
            <a:endParaRPr lang="es-CL" sz="1867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7" name="Carta 8">
            <a:extLst>
              <a:ext uri="{FF2B5EF4-FFF2-40B4-BE49-F238E27FC236}">
                <a16:creationId xmlns:a16="http://schemas.microsoft.com/office/drawing/2014/main" xmlns="" id="{6E7B9150-ACE6-43E1-BC66-6FD0BDA6CA37}"/>
              </a:ext>
            </a:extLst>
          </p:cNvPr>
          <p:cNvSpPr/>
          <p:nvPr/>
        </p:nvSpPr>
        <p:spPr>
          <a:xfrm>
            <a:off x="168349" y="3675681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ES" sz="1867" kern="0" dirty="0">
                <a:solidFill>
                  <a:schemeClr val="tx1"/>
                </a:solidFill>
                <a:latin typeface="Arial"/>
                <a:sym typeface="Arial"/>
              </a:rPr>
              <a:t>Mi momento favorito en vacaciones.</a:t>
            </a:r>
            <a:endParaRPr lang="es-CL" sz="1867" kern="0" dirty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58" name="Carta 9">
            <a:extLst>
              <a:ext uri="{FF2B5EF4-FFF2-40B4-BE49-F238E27FC236}">
                <a16:creationId xmlns:a16="http://schemas.microsoft.com/office/drawing/2014/main" xmlns="" id="{8B873D5B-A37F-43C8-A3E0-9463B9291786}"/>
              </a:ext>
            </a:extLst>
          </p:cNvPr>
          <p:cNvSpPr/>
          <p:nvPr/>
        </p:nvSpPr>
        <p:spPr>
          <a:xfrm>
            <a:off x="1877907" y="3675681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¿En qué o quién te gustaría disfrazarte?</a:t>
            </a:r>
            <a:endParaRPr lang="es-CL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9" name="Carta 10">
            <a:extLst>
              <a:ext uri="{FF2B5EF4-FFF2-40B4-BE49-F238E27FC236}">
                <a16:creationId xmlns:a16="http://schemas.microsoft.com/office/drawing/2014/main" xmlns="" id="{AB167C33-7202-4027-8379-91A37B745D4E}"/>
              </a:ext>
            </a:extLst>
          </p:cNvPr>
          <p:cNvSpPr/>
          <p:nvPr/>
        </p:nvSpPr>
        <p:spPr>
          <a:xfrm>
            <a:off x="3549434" y="3675681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¿Cuál es tu comida favorita?</a:t>
            </a:r>
            <a:endParaRPr lang="es-CL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0" name="Carta 11">
            <a:extLst>
              <a:ext uri="{FF2B5EF4-FFF2-40B4-BE49-F238E27FC236}">
                <a16:creationId xmlns:a16="http://schemas.microsoft.com/office/drawing/2014/main" xmlns="" id="{E17A8C03-622D-4A37-8473-B6A9CBCE693B}"/>
              </a:ext>
            </a:extLst>
          </p:cNvPr>
          <p:cNvSpPr/>
          <p:nvPr/>
        </p:nvSpPr>
        <p:spPr>
          <a:xfrm>
            <a:off x="5220960" y="3700716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¿Cuál es tu fruta favorita?</a:t>
            </a:r>
            <a:endParaRPr lang="es-CL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1" name="Carta 12">
            <a:extLst>
              <a:ext uri="{FF2B5EF4-FFF2-40B4-BE49-F238E27FC236}">
                <a16:creationId xmlns:a16="http://schemas.microsoft.com/office/drawing/2014/main" xmlns="" id="{FC93D6F9-4BA8-42CD-BFC1-D43083D2B9A7}"/>
              </a:ext>
            </a:extLst>
          </p:cNvPr>
          <p:cNvSpPr/>
          <p:nvPr/>
        </p:nvSpPr>
        <p:spPr>
          <a:xfrm>
            <a:off x="6892487" y="3675681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¿Qué comida no te gusta?</a:t>
            </a:r>
            <a:endParaRPr lang="es-CL" sz="18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2" name="Carta 13">
            <a:extLst>
              <a:ext uri="{FF2B5EF4-FFF2-40B4-BE49-F238E27FC236}">
                <a16:creationId xmlns:a16="http://schemas.microsoft.com/office/drawing/2014/main" xmlns="" id="{3DDB3621-1EB8-4446-9207-E85EDB1F050D}"/>
              </a:ext>
            </a:extLst>
          </p:cNvPr>
          <p:cNvSpPr/>
          <p:nvPr/>
        </p:nvSpPr>
        <p:spPr>
          <a:xfrm>
            <a:off x="8713018" y="3700716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¿Cuáles son tus dibujos animados favoritos?</a:t>
            </a:r>
          </a:p>
        </p:txBody>
      </p:sp>
      <p:sp>
        <p:nvSpPr>
          <p:cNvPr id="63" name="Carta 14">
            <a:extLst>
              <a:ext uri="{FF2B5EF4-FFF2-40B4-BE49-F238E27FC236}">
                <a16:creationId xmlns:a16="http://schemas.microsoft.com/office/drawing/2014/main" xmlns="" id="{431AB91B-964E-4F32-9EE8-BEBEF6A78AD8}"/>
              </a:ext>
            </a:extLst>
          </p:cNvPr>
          <p:cNvSpPr/>
          <p:nvPr/>
        </p:nvSpPr>
        <p:spPr>
          <a:xfrm>
            <a:off x="10384544" y="3700716"/>
            <a:ext cx="1467173" cy="1849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s-CL" sz="1867" kern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sym typeface="Arial"/>
              </a:rPr>
              <a:t>¿Qué te gusta más? ¿Cantar, dibujar, bailar u otra cosa?</a:t>
            </a:r>
          </a:p>
        </p:txBody>
      </p:sp>
      <p:sp>
        <p:nvSpPr>
          <p:cNvPr id="28" name="Tapa 3">
            <a:extLst>
              <a:ext uri="{FF2B5EF4-FFF2-40B4-BE49-F238E27FC236}">
                <a16:creationId xmlns:a16="http://schemas.microsoft.com/office/drawing/2014/main" xmlns="" id="{23FEE8D0-EB3A-4E80-B908-4DCBFB928A14}"/>
              </a:ext>
            </a:extLst>
          </p:cNvPr>
          <p:cNvSpPr/>
          <p:nvPr/>
        </p:nvSpPr>
        <p:spPr>
          <a:xfrm>
            <a:off x="3559381" y="1356613"/>
            <a:ext cx="1467173" cy="184946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29" name="Tapa 4">
            <a:extLst>
              <a:ext uri="{FF2B5EF4-FFF2-40B4-BE49-F238E27FC236}">
                <a16:creationId xmlns:a16="http://schemas.microsoft.com/office/drawing/2014/main" xmlns="" id="{69D7CF6B-85B0-442D-9188-11032F77FF26}"/>
              </a:ext>
            </a:extLst>
          </p:cNvPr>
          <p:cNvSpPr/>
          <p:nvPr/>
        </p:nvSpPr>
        <p:spPr>
          <a:xfrm>
            <a:off x="5231359" y="1345373"/>
            <a:ext cx="1488883" cy="184946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0" name="Tapa 5">
            <a:extLst>
              <a:ext uri="{FF2B5EF4-FFF2-40B4-BE49-F238E27FC236}">
                <a16:creationId xmlns:a16="http://schemas.microsoft.com/office/drawing/2014/main" xmlns="" id="{9DE77435-0B88-4F3E-B0A7-F9FFC0BC53DD}"/>
              </a:ext>
            </a:extLst>
          </p:cNvPr>
          <p:cNvSpPr/>
          <p:nvPr/>
        </p:nvSpPr>
        <p:spPr>
          <a:xfrm>
            <a:off x="6999904" y="1345373"/>
            <a:ext cx="1488883" cy="184946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1" name="Tapa 6">
            <a:extLst>
              <a:ext uri="{FF2B5EF4-FFF2-40B4-BE49-F238E27FC236}">
                <a16:creationId xmlns:a16="http://schemas.microsoft.com/office/drawing/2014/main" xmlns="" id="{AEFA7A56-FBFB-4DE9-B2AF-E09CD4D18BEF}"/>
              </a:ext>
            </a:extLst>
          </p:cNvPr>
          <p:cNvSpPr/>
          <p:nvPr/>
        </p:nvSpPr>
        <p:spPr>
          <a:xfrm>
            <a:off x="8682521" y="1356613"/>
            <a:ext cx="1467173" cy="1849464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2" name="Tapa 7">
            <a:extLst>
              <a:ext uri="{FF2B5EF4-FFF2-40B4-BE49-F238E27FC236}">
                <a16:creationId xmlns:a16="http://schemas.microsoft.com/office/drawing/2014/main" xmlns="" id="{FF670EBB-2A46-4153-96BE-6FB7839D2F01}"/>
              </a:ext>
            </a:extLst>
          </p:cNvPr>
          <p:cNvSpPr/>
          <p:nvPr/>
        </p:nvSpPr>
        <p:spPr>
          <a:xfrm>
            <a:off x="10291104" y="1332855"/>
            <a:ext cx="1467173" cy="1849464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3" name="Tapa 8">
            <a:extLst>
              <a:ext uri="{FF2B5EF4-FFF2-40B4-BE49-F238E27FC236}">
                <a16:creationId xmlns:a16="http://schemas.microsoft.com/office/drawing/2014/main" xmlns="" id="{1CCD044F-9225-4816-AA31-295A93254DBA}"/>
              </a:ext>
            </a:extLst>
          </p:cNvPr>
          <p:cNvSpPr/>
          <p:nvPr/>
        </p:nvSpPr>
        <p:spPr>
          <a:xfrm>
            <a:off x="179204" y="3688198"/>
            <a:ext cx="1467173" cy="1849464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4" name="Tapa 9">
            <a:extLst>
              <a:ext uri="{FF2B5EF4-FFF2-40B4-BE49-F238E27FC236}">
                <a16:creationId xmlns:a16="http://schemas.microsoft.com/office/drawing/2014/main" xmlns="" id="{6DDA11A0-43BE-415B-91EE-099AE916E6F0}"/>
              </a:ext>
            </a:extLst>
          </p:cNvPr>
          <p:cNvSpPr/>
          <p:nvPr/>
        </p:nvSpPr>
        <p:spPr>
          <a:xfrm>
            <a:off x="1850730" y="3651924"/>
            <a:ext cx="1467173" cy="1849464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5" name="Tapa 10">
            <a:extLst>
              <a:ext uri="{FF2B5EF4-FFF2-40B4-BE49-F238E27FC236}">
                <a16:creationId xmlns:a16="http://schemas.microsoft.com/office/drawing/2014/main" xmlns="" id="{9BD12158-B1C9-4B4E-8460-2B7C8C713FE1}"/>
              </a:ext>
            </a:extLst>
          </p:cNvPr>
          <p:cNvSpPr/>
          <p:nvPr/>
        </p:nvSpPr>
        <p:spPr>
          <a:xfrm>
            <a:off x="3576610" y="3675681"/>
            <a:ext cx="1467173" cy="1824429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6" name="Tapa 11">
            <a:extLst>
              <a:ext uri="{FF2B5EF4-FFF2-40B4-BE49-F238E27FC236}">
                <a16:creationId xmlns:a16="http://schemas.microsoft.com/office/drawing/2014/main" xmlns="" id="{AC1BEE94-F1D7-438E-80A2-F705C52A2687}"/>
              </a:ext>
            </a:extLst>
          </p:cNvPr>
          <p:cNvSpPr/>
          <p:nvPr/>
        </p:nvSpPr>
        <p:spPr>
          <a:xfrm>
            <a:off x="5248136" y="3700716"/>
            <a:ext cx="1488883" cy="1824429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7" name="Tapa 12">
            <a:extLst>
              <a:ext uri="{FF2B5EF4-FFF2-40B4-BE49-F238E27FC236}">
                <a16:creationId xmlns:a16="http://schemas.microsoft.com/office/drawing/2014/main" xmlns="" id="{649A5D3A-E2A7-4700-B0B5-EAD43AC428F3}"/>
              </a:ext>
            </a:extLst>
          </p:cNvPr>
          <p:cNvSpPr/>
          <p:nvPr/>
        </p:nvSpPr>
        <p:spPr>
          <a:xfrm>
            <a:off x="6892487" y="3663163"/>
            <a:ext cx="1467173" cy="1849464"/>
          </a:xfrm>
          <a:prstGeom prst="rect">
            <a:avLst/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8" name="Tapa 13">
            <a:extLst>
              <a:ext uri="{FF2B5EF4-FFF2-40B4-BE49-F238E27FC236}">
                <a16:creationId xmlns:a16="http://schemas.microsoft.com/office/drawing/2014/main" xmlns="" id="{C183A9EC-F5E7-4F0C-AAF7-FBFBE6574503}"/>
              </a:ext>
            </a:extLst>
          </p:cNvPr>
          <p:cNvSpPr/>
          <p:nvPr/>
        </p:nvSpPr>
        <p:spPr>
          <a:xfrm>
            <a:off x="8741191" y="3724474"/>
            <a:ext cx="1467173" cy="1849464"/>
          </a:xfrm>
          <a:prstGeom prst="rect">
            <a:avLst/>
          </a:prstGeom>
          <a:blipFill dpi="0"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39" name="Tapa 14">
            <a:extLst>
              <a:ext uri="{FF2B5EF4-FFF2-40B4-BE49-F238E27FC236}">
                <a16:creationId xmlns:a16="http://schemas.microsoft.com/office/drawing/2014/main" xmlns="" id="{B2366E90-D103-4A34-9D85-6B1FD757C463}"/>
              </a:ext>
            </a:extLst>
          </p:cNvPr>
          <p:cNvSpPr/>
          <p:nvPr/>
        </p:nvSpPr>
        <p:spPr>
          <a:xfrm>
            <a:off x="10412717" y="3692091"/>
            <a:ext cx="1467173" cy="1849464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s-CL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theme/theme1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195</Words>
  <Application>Microsoft Office PowerPoint</Application>
  <PresentationFormat>Panorámica</PresentationFormat>
  <Paragraphs>25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</vt:i4>
      </vt:variant>
    </vt:vector>
  </HeadingPairs>
  <TitlesOfParts>
    <vt:vector size="19" baseType="lpstr">
      <vt:lpstr>Arial</vt:lpstr>
      <vt:lpstr>Arial Rounded MT Bold</vt:lpstr>
      <vt:lpstr>Calibri</vt:lpstr>
      <vt:lpstr>Calibri Light</vt:lpstr>
      <vt:lpstr>Chau Philomene One</vt:lpstr>
      <vt:lpstr>KG Red Hands</vt:lpstr>
      <vt:lpstr>Microsoft New Tai Lue</vt:lpstr>
      <vt:lpstr>Montserrat</vt:lpstr>
      <vt:lpstr>Montserrat Medium</vt:lpstr>
      <vt:lpstr>Roboto</vt:lpstr>
      <vt:lpstr>Signika</vt:lpstr>
      <vt:lpstr>Fun Games Classroom Kit by Slidesgo</vt:lpstr>
      <vt:lpstr>1_Tema de Office</vt:lpstr>
      <vt:lpstr>Tema de Office</vt:lpstr>
      <vt:lpstr>Presentación de PowerPoint</vt:lpstr>
      <vt:lpstr>Presentación de PowerPoint</vt:lpstr>
      <vt:lpstr>“MI MOCHILA”</vt:lpstr>
      <vt:lpstr>Presentación de PowerPoint</vt:lpstr>
      <vt:lpstr>Tarjetas preguntonas: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lis</dc:creator>
  <cp:lastModifiedBy>Usuario</cp:lastModifiedBy>
  <cp:revision>15</cp:revision>
  <dcterms:created xsi:type="dcterms:W3CDTF">2023-03-10T15:38:46Z</dcterms:created>
  <dcterms:modified xsi:type="dcterms:W3CDTF">2025-05-03T07:07:39Z</dcterms:modified>
</cp:coreProperties>
</file>