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90" r:id="rId3"/>
    <p:sldId id="291" r:id="rId4"/>
  </p:sldIdLst>
  <p:sldSz cx="18288000" cy="10287000"/>
  <p:notesSz cx="6858000" cy="9144000"/>
  <p:embeddedFontLst>
    <p:embeddedFont>
      <p:font typeface="Arial Black" panose="020B0A04020102020204" pitchFamily="3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647F7-AD58-4E96-BABB-F074B152B1CE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EA14-6828-4D8A-BD7F-317678F13E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17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EA14-6828-4D8A-BD7F-317678F13E5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318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18FEB-879B-424E-A2E6-4514D500CAA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16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svg"/><Relationship Id="rId1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12" Type="http://schemas.openxmlformats.org/officeDocument/2006/relationships/image" Target="../media/image6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Acuarela abstracta de colores para el fo... | Free Photo #Freepik  #freephoto #fondo #fondo-abstracto #acuarela #vin… | Acuarela abstracta,  Acuarela, Cuadro acuarela">
            <a:extLst>
              <a:ext uri="{FF2B5EF4-FFF2-40B4-BE49-F238E27FC236}">
                <a16:creationId xmlns:a16="http://schemas.microsoft.com/office/drawing/2014/main" xmlns="" id="{208FF489-675B-12BF-8610-0DE4BF7C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44857">
            <a:off x="16194001" y="7242095"/>
            <a:ext cx="1552810" cy="14737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29036">
            <a:off x="773684" y="3701074"/>
            <a:ext cx="1576348" cy="16609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47528">
            <a:off x="16021009" y="282584"/>
            <a:ext cx="1898795" cy="1898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827887">
            <a:off x="568978" y="7376246"/>
            <a:ext cx="2036658" cy="10183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15813">
            <a:off x="16120968" y="3461773"/>
            <a:ext cx="1779530" cy="17827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91607">
            <a:off x="8152650" y="446825"/>
            <a:ext cx="1618076" cy="1403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35E19D1-AA69-DB8A-18AD-AE8315EA68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063" b="95000" l="1875" r="94219">
                        <a14:foregroundMark x1="8281" y1="29531" x2="7656" y2="23125"/>
                        <a14:foregroundMark x1="35625" y1="12344" x2="36875" y2="12344"/>
                        <a14:foregroundMark x1="30625" y1="11094" x2="35000" y2="9063"/>
                        <a14:foregroundMark x1="72031" y1="76563" x2="58594" y2="73438"/>
                        <a14:foregroundMark x1="75781" y1="71563" x2="58594" y2="72813"/>
                        <a14:foregroundMark x1="74531" y1="71563" x2="64375" y2="79219"/>
                        <a14:foregroundMark x1="74531" y1="73438" x2="73906" y2="70938"/>
                        <a14:foregroundMark x1="73906" y1="70313" x2="73906" y2="70313"/>
                        <a14:foregroundMark x1="73906" y1="70313" x2="73906" y2="70313"/>
                        <a14:foregroundMark x1="70625" y1="70313" x2="65625" y2="70938"/>
                        <a14:foregroundMark x1="63125" y1="70313" x2="63125" y2="70313"/>
                        <a14:foregroundMark x1="63125" y1="70313" x2="63750" y2="76563"/>
                        <a14:foregroundMark x1="59219" y1="77969" x2="77656" y2="73438"/>
                        <a14:foregroundMark x1="76406" y1="72813" x2="61719" y2="69063"/>
                        <a14:foregroundMark x1="76406" y1="72813" x2="70625" y2="67656"/>
                        <a14:foregroundMark x1="66875" y1="65156" x2="78281" y2="75313"/>
                        <a14:foregroundMark x1="13438" y1="93125" x2="10781" y2="91250"/>
                        <a14:foregroundMark x1="91719" y1="52500" x2="92969" y2="51719"/>
                        <a14:foregroundMark x1="3750" y1="68281" x2="3750" y2="63906"/>
                        <a14:foregroundMark x1="29375" y1="94531" x2="27344" y2="95156"/>
                        <a14:foregroundMark x1="4531" y1="83594" x2="1875" y2="82344"/>
                        <a14:foregroundMark x1="94219" y1="55156" x2="94219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50481">
            <a:off x="7140525" y="5068232"/>
            <a:ext cx="4827119" cy="48271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67EBC08-D577-2B2F-EB04-D295C48856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674" y="601827"/>
            <a:ext cx="1286367" cy="182895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87DB71EF-30CE-F803-6FB7-568DAF60EFCB}"/>
              </a:ext>
            </a:extLst>
          </p:cNvPr>
          <p:cNvSpPr/>
          <p:nvPr/>
        </p:nvSpPr>
        <p:spPr>
          <a:xfrm>
            <a:off x="1869722" y="1973001"/>
            <a:ext cx="1454855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ESTRATEGIA PARA CALMAR </a:t>
            </a:r>
          </a:p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MI ENFADO O ENOJO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cuarela abstracta de colores para el fo... | Free Photo #Freepik  #freephoto #fondo #fondo-abstracto #acuarela #vin… | Acuarela abstracta,  Acuarela, Cuadro acuarela">
            <a:extLst>
              <a:ext uri="{FF2B5EF4-FFF2-40B4-BE49-F238E27FC236}">
                <a16:creationId xmlns:a16="http://schemas.microsoft.com/office/drawing/2014/main" xmlns="" id="{E757BB39-5935-BE48-84CE-27C6CE0F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lamada de nube 1">
            <a:extLst>
              <a:ext uri="{FF2B5EF4-FFF2-40B4-BE49-F238E27FC236}">
                <a16:creationId xmlns:a16="http://schemas.microsoft.com/office/drawing/2014/main" xmlns="" id="{DDEF3A65-DAA9-4F4A-81E9-76A88A44C69D}"/>
              </a:ext>
            </a:extLst>
          </p:cNvPr>
          <p:cNvSpPr/>
          <p:nvPr/>
        </p:nvSpPr>
        <p:spPr>
          <a:xfrm>
            <a:off x="4572000" y="114300"/>
            <a:ext cx="13073063" cy="717946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200" b="1" dirty="0">
                <a:solidFill>
                  <a:srgbClr val="7030A0"/>
                </a:solidFill>
                <a:latin typeface="Chalkboard" panose="03050602040202020205" pitchFamily="66" charset="77"/>
              </a:rPr>
              <a:t>Importante </a:t>
            </a:r>
          </a:p>
          <a:p>
            <a:pPr algn="ctr"/>
            <a:endParaRPr lang="es-CL" sz="4200" dirty="0">
              <a:solidFill>
                <a:srgbClr val="7030A0"/>
              </a:solidFill>
              <a:latin typeface="Chalkboard" panose="03050602040202020205" pitchFamily="66" charset="77"/>
            </a:endParaRPr>
          </a:p>
          <a:p>
            <a:pPr algn="ctr"/>
            <a:r>
              <a:rPr lang="es-CL" sz="4200" dirty="0">
                <a:solidFill>
                  <a:srgbClr val="7030A0"/>
                </a:solidFill>
                <a:latin typeface="Chalkboard" panose="03050602040202020205" pitchFamily="66" charset="77"/>
              </a:rPr>
              <a:t>Para poder resolver aquello que me esta causando emociones poco agradables ( como la rabia, enojo o enfado,  lo primero que debemos hacer es </a:t>
            </a:r>
            <a:r>
              <a:rPr lang="es-CL" sz="4200" b="1" dirty="0">
                <a:solidFill>
                  <a:srgbClr val="7030A0"/>
                </a:solidFill>
                <a:latin typeface="Chalkboard" panose="03050602040202020205" pitchFamily="66" charset="77"/>
              </a:rPr>
              <a:t>TRANQUILIZARNOS. </a:t>
            </a:r>
          </a:p>
        </p:txBody>
      </p:sp>
      <p:pic>
        <p:nvPicPr>
          <p:cNvPr id="4098" name="Picture 2" descr="Metodologia de Investigação sobre relatórios científicos!!!! E bem.fwitos |  Emoticones emoji, Emoticones imagenes, Emojis emoticonos">
            <a:extLst>
              <a:ext uri="{FF2B5EF4-FFF2-40B4-BE49-F238E27FC236}">
                <a16:creationId xmlns:a16="http://schemas.microsoft.com/office/drawing/2014/main" xmlns="" id="{C4388CAA-C849-054C-9B9B-BBB12F23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4118" l="971" r="99515">
                        <a14:foregroundMark x1="63592" y1="10644" x2="56311" y2="5602"/>
                        <a14:foregroundMark x1="56311" y1="5602" x2="47573" y2="3081"/>
                        <a14:foregroundMark x1="46602" y1="27731" x2="49515" y2="39496"/>
                        <a14:foregroundMark x1="49515" y1="39496" x2="50000" y2="40336"/>
                        <a14:foregroundMark x1="61408" y1="26891" x2="65777" y2="39776"/>
                        <a14:foregroundMark x1="51942" y1="26611" x2="44417" y2="26331"/>
                        <a14:foregroundMark x1="59466" y1="25210" x2="67476" y2="25770"/>
                        <a14:foregroundMark x1="95631" y1="70028" x2="95631" y2="81793"/>
                        <a14:foregroundMark x1="4854" y1="80112" x2="5825" y2="91597"/>
                        <a14:foregroundMark x1="5825" y1="91597" x2="6311" y2="92437"/>
                        <a14:foregroundMark x1="971" y1="76751" x2="971" y2="79832"/>
                        <a14:foregroundMark x1="98301" y1="72549" x2="99757" y2="74510"/>
                        <a14:foregroundMark x1="58010" y1="95238" x2="49757" y2="94118"/>
                        <a14:foregroundMark x1="49757" y1="94118" x2="49515" y2="93557"/>
                        <a14:foregroundMark x1="53883" y1="1961" x2="51456" y2="1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68456"/>
            <a:ext cx="4650581" cy="40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C98B4F9-E436-3039-24F4-D80F2E07E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"/>
            <a:ext cx="128476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2113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cuarela abstracta de colores para el fo... | Free Photo #Freepik  #freephoto #fondo #fondo-abstracto #acuarela #vin… | Acuarela abstracta,  Acuarela, Cuadro acuarela">
            <a:extLst>
              <a:ext uri="{FF2B5EF4-FFF2-40B4-BE49-F238E27FC236}">
                <a16:creationId xmlns:a16="http://schemas.microsoft.com/office/drawing/2014/main" xmlns="" id="{C6FE6476-44B4-2947-A62F-AE4AA75D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4D8A0D-4232-4D41-9FBF-A89EED35D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44" y="305420"/>
            <a:ext cx="12831509" cy="1783080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chemeClr val="accent1"/>
                </a:solidFill>
                <a:latin typeface="Chalkboard" panose="03050602040202020205" pitchFamily="66" charset="77"/>
              </a:rPr>
              <a:t>EJERCICIO DE RESPIRACIÓN DE LA ABEJA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6F90874-A4A0-D34A-B039-550D91678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3" b="95000" l="1875" r="94219">
                        <a14:foregroundMark x1="8281" y1="29531" x2="7656" y2="23125"/>
                        <a14:foregroundMark x1="35625" y1="12344" x2="36875" y2="12344"/>
                        <a14:foregroundMark x1="30625" y1="11094" x2="35000" y2="9063"/>
                        <a14:foregroundMark x1="72031" y1="76563" x2="58594" y2="73438"/>
                        <a14:foregroundMark x1="75781" y1="71563" x2="58594" y2="72813"/>
                        <a14:foregroundMark x1="74531" y1="71563" x2="64375" y2="79219"/>
                        <a14:foregroundMark x1="74531" y1="73438" x2="73906" y2="70938"/>
                        <a14:foregroundMark x1="73906" y1="70313" x2="73906" y2="70313"/>
                        <a14:foregroundMark x1="73906" y1="70313" x2="73906" y2="70313"/>
                        <a14:foregroundMark x1="70625" y1="70313" x2="65625" y2="70938"/>
                        <a14:foregroundMark x1="63125" y1="70313" x2="63125" y2="70313"/>
                        <a14:foregroundMark x1="63125" y1="70313" x2="63750" y2="76563"/>
                        <a14:foregroundMark x1="59219" y1="77969" x2="77656" y2="73438"/>
                        <a14:foregroundMark x1="76406" y1="72813" x2="61719" y2="69063"/>
                        <a14:foregroundMark x1="76406" y1="72813" x2="70625" y2="67656"/>
                        <a14:foregroundMark x1="66875" y1="65156" x2="78281" y2="75313"/>
                        <a14:foregroundMark x1="13438" y1="93125" x2="10781" y2="91250"/>
                        <a14:foregroundMark x1="91719" y1="52500" x2="92969" y2="51719"/>
                        <a14:foregroundMark x1="3750" y1="68281" x2="3750" y2="63906"/>
                        <a14:foregroundMark x1="29375" y1="94531" x2="27344" y2="95156"/>
                        <a14:foregroundMark x1="4531" y1="83594" x2="1875" y2="82344"/>
                        <a14:foregroundMark x1="94219" y1="55156" x2="94219" y2="55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50481">
            <a:off x="367386" y="-884400"/>
            <a:ext cx="3980103" cy="39801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CC24EFC-3D80-BD42-BDA0-CF30C1111781}"/>
              </a:ext>
            </a:extLst>
          </p:cNvPr>
          <p:cNvSpPr txBox="1"/>
          <p:nvPr/>
        </p:nvSpPr>
        <p:spPr>
          <a:xfrm>
            <a:off x="3602832" y="2023518"/>
            <a:ext cx="1318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>
                <a:latin typeface="Chalkboard" panose="03050602040202020205" pitchFamily="66" charset="77"/>
              </a:rPr>
              <a:t>Permite conectar con lo que está sucediendo al interior de cada uno, centrar y dar una nueva perspectiva a la situación.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20FC4E6-9454-524C-BF68-651B6B0C7EE6}"/>
              </a:ext>
            </a:extLst>
          </p:cNvPr>
          <p:cNvSpPr txBox="1"/>
          <p:nvPr/>
        </p:nvSpPr>
        <p:spPr>
          <a:xfrm>
            <a:off x="1457325" y="3728712"/>
            <a:ext cx="12210275" cy="49398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s-CL" sz="3600" dirty="0">
                <a:latin typeface="Chalkboard" panose="03050602040202020205" pitchFamily="66" charset="77"/>
              </a:rPr>
              <a:t>Podemos estar de pie o sentados, pero con la columna erguida.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CL" sz="3600" dirty="0">
                <a:latin typeface="Chalkboard" panose="03050602040202020205" pitchFamily="66" charset="77"/>
              </a:rPr>
              <a:t>Inhalar profundamente por nuestra nariz.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CL" sz="3600" dirty="0">
                <a:latin typeface="Chalkboard" panose="03050602040202020205" pitchFamily="66" charset="77"/>
              </a:rPr>
              <a:t>Tapamos nuestros oídos con las palmas de las manos o con los dedos índices.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CL" sz="3600" dirty="0">
                <a:latin typeface="Chalkboard" panose="03050602040202020205" pitchFamily="66" charset="77"/>
              </a:rPr>
              <a:t>Cuando exhalamos vamos a hacer el sonido del zumbido de una abeja con la letra “M” ”mmmmmm”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CL" sz="3600" dirty="0">
                <a:latin typeface="Chalkboard" panose="03050602040202020205" pitchFamily="66" charset="77"/>
              </a:rPr>
              <a:t>Se puede repetir las veces que quieran.</a:t>
            </a:r>
          </a:p>
          <a:p>
            <a:endParaRPr lang="es-CL" sz="27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C9DEC5A-40F8-A141-AA89-3CD44A962A09}"/>
              </a:ext>
            </a:extLst>
          </p:cNvPr>
          <p:cNvSpPr txBox="1"/>
          <p:nvPr/>
        </p:nvSpPr>
        <p:spPr>
          <a:xfrm>
            <a:off x="3602833" y="8958390"/>
            <a:ext cx="1352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dirty="0">
                <a:latin typeface="Chalkboard SE" panose="03050602040202020205" pitchFamily="66" charset="77"/>
              </a:rPr>
              <a:t>Toda la atención estará puesta en la vibración que se genera al interior de la cabeza , lo cual permite una sensación de CALMA.</a:t>
            </a:r>
          </a:p>
        </p:txBody>
      </p:sp>
      <p:pic>
        <p:nvPicPr>
          <p:cNvPr id="8196" name="Picture 4" descr="Tapándose Los Oídos Vectores Libres de Derechos - iStock">
            <a:extLst>
              <a:ext uri="{FF2B5EF4-FFF2-40B4-BE49-F238E27FC236}">
                <a16:creationId xmlns:a16="http://schemas.microsoft.com/office/drawing/2014/main" xmlns="" id="{9CDF8CFF-CBE1-D748-8E3F-2E7872DB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7" b="99020" l="4013" r="98662">
                        <a14:foregroundMark x1="61538" y1="14379" x2="26421" y2="9967"/>
                        <a14:foregroundMark x1="26421" y1="9967" x2="18729" y2="12255"/>
                        <a14:foregroundMark x1="18729" y1="12255" x2="13043" y2="20915"/>
                        <a14:foregroundMark x1="13043" y1="20915" x2="10870" y2="30065"/>
                        <a14:foregroundMark x1="10870" y1="30065" x2="16221" y2="56046"/>
                        <a14:foregroundMark x1="16221" y1="56046" x2="26087" y2="70098"/>
                        <a14:foregroundMark x1="26087" y1="70098" x2="38127" y2="77778"/>
                        <a14:foregroundMark x1="38127" y1="77778" x2="53846" y2="80556"/>
                        <a14:foregroundMark x1="53846" y1="80556" x2="72241" y2="77451"/>
                        <a14:foregroundMark x1="72241" y1="77451" x2="75251" y2="74020"/>
                        <a14:foregroundMark x1="86789" y1="61111" x2="85117" y2="71405"/>
                        <a14:foregroundMark x1="85117" y1="71405" x2="64214" y2="91503"/>
                        <a14:foregroundMark x1="64214" y1="91503" x2="46656" y2="94118"/>
                        <a14:foregroundMark x1="46656" y1="94118" x2="46321" y2="93791"/>
                        <a14:foregroundMark x1="63378" y1="23366" x2="85284" y2="41667"/>
                        <a14:foregroundMark x1="78261" y1="55065" x2="23077" y2="60294"/>
                        <a14:foregroundMark x1="23077" y1="60294" x2="20903" y2="59804"/>
                        <a14:foregroundMark x1="24080" y1="26471" x2="23411" y2="50980"/>
                        <a14:foregroundMark x1="23077" y1="21732" x2="17726" y2="45098"/>
                        <a14:foregroundMark x1="17726" y1="45098" x2="21237" y2="20425"/>
                        <a14:foregroundMark x1="21237" y1="20425" x2="21906" y2="19444"/>
                        <a14:foregroundMark x1="22074" y1="18791" x2="30769" y2="18954"/>
                        <a14:foregroundMark x1="30769" y1="18954" x2="65719" y2="15359"/>
                        <a14:foregroundMark x1="64716" y1="8824" x2="72241" y2="26634"/>
                        <a14:foregroundMark x1="72241" y1="26634" x2="87793" y2="45915"/>
                        <a14:foregroundMark x1="79766" y1="19118" x2="91137" y2="33007"/>
                        <a14:foregroundMark x1="91137" y1="33007" x2="94816" y2="42157"/>
                        <a14:foregroundMark x1="94816" y1="42157" x2="92308" y2="61601"/>
                        <a14:foregroundMark x1="93645" y1="65850" x2="87291" y2="77451"/>
                        <a14:foregroundMark x1="87291" y1="77451" x2="70401" y2="93791"/>
                        <a14:foregroundMark x1="68562" y1="90686" x2="62375" y2="85948"/>
                        <a14:foregroundMark x1="62375" y1="85948" x2="60535" y2="81209"/>
                        <a14:foregroundMark x1="54348" y1="99183" x2="42977" y2="96078"/>
                        <a14:foregroundMark x1="35452" y1="93954" x2="14214" y2="75163"/>
                        <a14:foregroundMark x1="14214" y1="75163" x2="9866" y2="68627"/>
                        <a14:foregroundMark x1="9866" y1="68627" x2="4682" y2="44771"/>
                        <a14:foregroundMark x1="4181" y1="41830" x2="5351" y2="33007"/>
                        <a14:foregroundMark x1="5351" y1="33007" x2="11873" y2="24183"/>
                        <a14:foregroundMark x1="32107" y1="7843" x2="56856" y2="5392"/>
                        <a14:foregroundMark x1="80936" y1="16013" x2="87793" y2="21405"/>
                        <a14:foregroundMark x1="87793" y1="21405" x2="91973" y2="27941"/>
                        <a14:foregroundMark x1="91973" y1="27941" x2="92140" y2="29248"/>
                        <a14:foregroundMark x1="66054" y1="1634" x2="64214" y2="980"/>
                        <a14:foregroundMark x1="93311" y1="33333" x2="98829" y2="52124"/>
                        <a14:foregroundMark x1="98829" y1="52124" x2="94482" y2="65686"/>
                        <a14:foregroundMark x1="95151" y1="42974" x2="94649" y2="31699"/>
                        <a14:foregroundMark x1="3846" y1="41667" x2="4013" y2="61111"/>
                        <a14:foregroundMark x1="4013" y1="61111" x2="21070" y2="85621"/>
                        <a14:foregroundMark x1="21070" y1="85621" x2="29264" y2="91503"/>
                        <a14:foregroundMark x1="36455" y1="89869" x2="31773" y2="80392"/>
                        <a14:foregroundMark x1="26421" y1="74510" x2="20736" y2="71405"/>
                        <a14:foregroundMark x1="17893" y1="86601" x2="7358" y2="67484"/>
                        <a14:foregroundMark x1="21237" y1="88399" x2="34950" y2="94935"/>
                        <a14:foregroundMark x1="34950" y1="94935" x2="38796" y2="88725"/>
                        <a14:foregroundMark x1="38796" y1="88725" x2="40301" y2="82843"/>
                        <a14:foregroundMark x1="66054" y1="95261" x2="75251" y2="93301"/>
                        <a14:foregroundMark x1="75251" y1="93301" x2="85284" y2="84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3336440"/>
            <a:ext cx="4437649" cy="45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15B0AF0-044F-7DA6-94BC-63CDED1E72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571" y="315188"/>
            <a:ext cx="128476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47622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20624</TotalTime>
  <Words>155</Words>
  <Application>Microsoft Office PowerPoint</Application>
  <PresentationFormat>Personalizado</PresentationFormat>
  <Paragraphs>15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 Black</vt:lpstr>
      <vt:lpstr>Chalkboard SE</vt:lpstr>
      <vt:lpstr>Calibri</vt:lpstr>
      <vt:lpstr>Arial</vt:lpstr>
      <vt:lpstr>Chalkboard</vt:lpstr>
      <vt:lpstr>Office Theme</vt:lpstr>
      <vt:lpstr>Presentación de PowerPoint</vt:lpstr>
      <vt:lpstr>Presentación de PowerPoint</vt:lpstr>
      <vt:lpstr>EJERCICIO DE RESPIRACIÓN DE LA ABEJA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buen trato</dc:title>
  <dc:creator>B32</dc:creator>
  <cp:lastModifiedBy>Usuario</cp:lastModifiedBy>
  <cp:revision>46</cp:revision>
  <dcterms:created xsi:type="dcterms:W3CDTF">2006-08-16T00:00:00Z</dcterms:created>
  <dcterms:modified xsi:type="dcterms:W3CDTF">2025-05-03T07:15:17Z</dcterms:modified>
  <dc:identifier>DAEeddIgZkw</dc:identifier>
</cp:coreProperties>
</file>